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67" r:id="rId5"/>
  </p:sldMasterIdLst>
  <p:notesMasterIdLst>
    <p:notesMasterId r:id="rId38"/>
  </p:notesMasterIdLst>
  <p:handoutMasterIdLst>
    <p:handoutMasterId r:id="rId39"/>
  </p:handoutMasterIdLst>
  <p:sldIdLst>
    <p:sldId id="352" r:id="rId6"/>
    <p:sldId id="2147377259" r:id="rId7"/>
    <p:sldId id="2147377277" r:id="rId8"/>
    <p:sldId id="2147377280" r:id="rId9"/>
    <p:sldId id="2147377283" r:id="rId10"/>
    <p:sldId id="2147377236" r:id="rId11"/>
    <p:sldId id="2508" r:id="rId12"/>
    <p:sldId id="2147377224" r:id="rId13"/>
    <p:sldId id="2147377227" r:id="rId14"/>
    <p:sldId id="2147377226" r:id="rId15"/>
    <p:sldId id="2147377288" r:id="rId16"/>
    <p:sldId id="2147377260" r:id="rId17"/>
    <p:sldId id="2147377261" r:id="rId18"/>
    <p:sldId id="2147377262" r:id="rId19"/>
    <p:sldId id="2147377263" r:id="rId20"/>
    <p:sldId id="2147377289" r:id="rId21"/>
    <p:sldId id="2147377290" r:id="rId22"/>
    <p:sldId id="2147377291" r:id="rId23"/>
    <p:sldId id="2147377292" r:id="rId24"/>
    <p:sldId id="2147377293" r:id="rId25"/>
    <p:sldId id="2147377294" r:id="rId26"/>
    <p:sldId id="2147377295" r:id="rId27"/>
    <p:sldId id="2147377296" r:id="rId28"/>
    <p:sldId id="2147377297" r:id="rId29"/>
    <p:sldId id="2147377298" r:id="rId30"/>
    <p:sldId id="2147377299" r:id="rId31"/>
    <p:sldId id="2147377300" r:id="rId32"/>
    <p:sldId id="2147377301" r:id="rId33"/>
    <p:sldId id="2147377302" r:id="rId34"/>
    <p:sldId id="2147377303" r:id="rId35"/>
    <p:sldId id="2147377285" r:id="rId36"/>
    <p:sldId id="2147377287" r:id="rId37"/>
  </p:sldIdLst>
  <p:sldSz cx="12192000" cy="6858000"/>
  <p:notesSz cx="6858000" cy="9144000"/>
  <p:embeddedFontLst>
    <p:embeddedFont>
      <p:font typeface="Abadi" panose="020B0604020104020204" pitchFamily="34" charset="0"/>
      <p:regular r:id="rId40"/>
    </p:embeddedFont>
    <p:embeddedFont>
      <p:font typeface="Plus Jakarta Sans" panose="020B0604020202020204" charset="0"/>
      <p:regular r:id="rId41"/>
      <p:bold r:id="rId42"/>
      <p:italic r:id="rId43"/>
      <p:boldItalic r:id="rId44"/>
    </p:embeddedFont>
    <p:embeddedFont>
      <p:font typeface="Verdana" panose="020B0604030504040204" pitchFamily="34" charset="0"/>
      <p:regular r:id="rId45"/>
      <p:bold r:id="rId46"/>
      <p:italic r:id="rId47"/>
      <p:boldItalic r:id="rId48"/>
    </p:embeddedFont>
  </p:embeddedFontLst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143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2286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3429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4572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5715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6858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8001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9144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5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4F2"/>
    <a:srgbClr val="57A1D3"/>
    <a:srgbClr val="EEE7E2"/>
    <a:srgbClr val="9E9DA9"/>
    <a:srgbClr val="E5DED4"/>
    <a:srgbClr val="805FF6"/>
    <a:srgbClr val="704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A22800-5732-42B7-B80F-12D793C71BEE}" v="22" dt="2025-06-10T03:46:17.38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835568"/>
              <a:lumOff val="-5852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717980"/>
              <a:lumOff val="-69922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-7900987"/>
              <a:satOff val="72444"/>
              <a:lumOff val="-5931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92857" autoAdjust="0"/>
  </p:normalViewPr>
  <p:slideViewPr>
    <p:cSldViewPr snapToGrid="0">
      <p:cViewPr varScale="1">
        <p:scale>
          <a:sx n="103" d="100"/>
          <a:sy n="103" d="100"/>
        </p:scale>
        <p:origin x="912" y="96"/>
      </p:cViewPr>
      <p:guideLst/>
    </p:cSldViewPr>
  </p:slideViewPr>
  <p:outlineViewPr>
    <p:cViewPr>
      <p:scale>
        <a:sx n="33" d="100"/>
        <a:sy n="33" d="100"/>
      </p:scale>
      <p:origin x="0" y="-47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924"/>
    </p:cViewPr>
  </p:sorterViewPr>
  <p:notesViewPr>
    <p:cSldViewPr snapToGrid="0">
      <p:cViewPr>
        <p:scale>
          <a:sx n="1" d="2"/>
          <a:sy n="1" d="2"/>
        </p:scale>
        <p:origin x="2240" y="-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5.fntdata"/><Relationship Id="rId5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20" Type="http://schemas.openxmlformats.org/officeDocument/2006/relationships/slide" Target="slides/slide15.xml"/><Relationship Id="rId41" Type="http://schemas.openxmlformats.org/officeDocument/2006/relationships/font" Target="fonts/font2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Cleaf, Thomas" userId="4d1a225e-bf5c-40f6-9e74-3c5750c523bf" providerId="ADAL" clId="{51A22800-5732-42B7-B80F-12D793C71BEE}"/>
    <pc:docChg chg="undo custSel addSld delSld modSld modMainMaster modNotesMaster">
      <pc:chgData name="McCleaf, Thomas" userId="4d1a225e-bf5c-40f6-9e74-3c5750c523bf" providerId="ADAL" clId="{51A22800-5732-42B7-B80F-12D793C71BEE}" dt="2025-06-10T03:46:02.166" v="558" actId="26606"/>
      <pc:docMkLst>
        <pc:docMk/>
      </pc:docMkLst>
      <pc:sldChg chg="modSp">
        <pc:chgData name="McCleaf, Thomas" userId="4d1a225e-bf5c-40f6-9e74-3c5750c523bf" providerId="ADAL" clId="{51A22800-5732-42B7-B80F-12D793C71BEE}" dt="2025-06-10T03:25:56.489" v="357"/>
        <pc:sldMkLst>
          <pc:docMk/>
          <pc:sldMk cId="4230691657" sldId="352"/>
        </pc:sldMkLst>
        <pc:spChg chg="mod">
          <ac:chgData name="McCleaf, Thomas" userId="4d1a225e-bf5c-40f6-9e74-3c5750c523bf" providerId="ADAL" clId="{51A22800-5732-42B7-B80F-12D793C71BEE}" dt="2025-06-10T03:25:56.489" v="357"/>
          <ac:spMkLst>
            <pc:docMk/>
            <pc:sldMk cId="4230691657" sldId="352"/>
            <ac:spMk id="3" creationId="{C4CB074B-B470-1858-300B-43992BAA23AF}"/>
          </ac:spMkLst>
        </pc:spChg>
      </pc:sldChg>
      <pc:sldChg chg="modSp modNotes">
        <pc:chgData name="McCleaf, Thomas" userId="4d1a225e-bf5c-40f6-9e74-3c5750c523bf" providerId="ADAL" clId="{51A22800-5732-42B7-B80F-12D793C71BEE}" dt="2025-06-10T03:25:56.489" v="357"/>
        <pc:sldMkLst>
          <pc:docMk/>
          <pc:sldMk cId="2292416299" sldId="2508"/>
        </pc:sldMkLst>
        <pc:spChg chg="mod">
          <ac:chgData name="McCleaf, Thomas" userId="4d1a225e-bf5c-40f6-9e74-3c5750c523bf" providerId="ADAL" clId="{51A22800-5732-42B7-B80F-12D793C71BEE}" dt="2025-06-10T03:25:56.489" v="357"/>
          <ac:spMkLst>
            <pc:docMk/>
            <pc:sldMk cId="2292416299" sldId="2508"/>
            <ac:spMk id="9" creationId="{D16B7132-09C1-4C2B-8F75-A69751BB41DF}"/>
          </ac:spMkLst>
        </pc:spChg>
      </pc:sldChg>
      <pc:sldChg chg="modSp mod">
        <pc:chgData name="McCleaf, Thomas" userId="4d1a225e-bf5c-40f6-9e74-3c5750c523bf" providerId="ADAL" clId="{51A22800-5732-42B7-B80F-12D793C71BEE}" dt="2025-06-10T03:25:56.489" v="357"/>
        <pc:sldMkLst>
          <pc:docMk/>
          <pc:sldMk cId="3737620305" sldId="2147377224"/>
        </pc:sldMkLst>
        <pc:spChg chg="mod">
          <ac:chgData name="McCleaf, Thomas" userId="4d1a225e-bf5c-40f6-9e74-3c5750c523bf" providerId="ADAL" clId="{51A22800-5732-42B7-B80F-12D793C71BEE}" dt="2025-06-10T03:25:56.489" v="357"/>
          <ac:spMkLst>
            <pc:docMk/>
            <pc:sldMk cId="3737620305" sldId="2147377224"/>
            <ac:spMk id="3" creationId="{7669406F-C0CF-F8BF-1EE0-41F975497A2A}"/>
          </ac:spMkLst>
        </pc:spChg>
      </pc:sldChg>
      <pc:sldChg chg="modSp mod">
        <pc:chgData name="McCleaf, Thomas" userId="4d1a225e-bf5c-40f6-9e74-3c5750c523bf" providerId="ADAL" clId="{51A22800-5732-42B7-B80F-12D793C71BEE}" dt="2025-06-10T03:25:56.489" v="357"/>
        <pc:sldMkLst>
          <pc:docMk/>
          <pc:sldMk cId="3572596188" sldId="2147377226"/>
        </pc:sldMkLst>
        <pc:spChg chg="mod">
          <ac:chgData name="McCleaf, Thomas" userId="4d1a225e-bf5c-40f6-9e74-3c5750c523bf" providerId="ADAL" clId="{51A22800-5732-42B7-B80F-12D793C71BEE}" dt="2025-06-10T03:25:56.489" v="357"/>
          <ac:spMkLst>
            <pc:docMk/>
            <pc:sldMk cId="3572596188" sldId="2147377226"/>
            <ac:spMk id="3" creationId="{7F469A84-66A4-406D-EB0D-B7475417FBE8}"/>
          </ac:spMkLst>
        </pc:spChg>
      </pc:sldChg>
      <pc:sldChg chg="modSp mod">
        <pc:chgData name="McCleaf, Thomas" userId="4d1a225e-bf5c-40f6-9e74-3c5750c523bf" providerId="ADAL" clId="{51A22800-5732-42B7-B80F-12D793C71BEE}" dt="2025-06-10T03:25:56.489" v="357"/>
        <pc:sldMkLst>
          <pc:docMk/>
          <pc:sldMk cId="3288894459" sldId="2147377227"/>
        </pc:sldMkLst>
        <pc:spChg chg="mod">
          <ac:chgData name="McCleaf, Thomas" userId="4d1a225e-bf5c-40f6-9e74-3c5750c523bf" providerId="ADAL" clId="{51A22800-5732-42B7-B80F-12D793C71BEE}" dt="2025-06-10T03:25:56.489" v="357"/>
          <ac:spMkLst>
            <pc:docMk/>
            <pc:sldMk cId="3288894459" sldId="2147377227"/>
            <ac:spMk id="3" creationId="{7669406F-C0CF-F8BF-1EE0-41F975497A2A}"/>
          </ac:spMkLst>
        </pc:spChg>
      </pc:sldChg>
      <pc:sldChg chg="modSp mod modNotes">
        <pc:chgData name="McCleaf, Thomas" userId="4d1a225e-bf5c-40f6-9e74-3c5750c523bf" providerId="ADAL" clId="{51A22800-5732-42B7-B80F-12D793C71BEE}" dt="2025-06-10T03:25:56.489" v="357"/>
        <pc:sldMkLst>
          <pc:docMk/>
          <pc:sldMk cId="3162397048" sldId="2147377236"/>
        </pc:sldMkLst>
        <pc:spChg chg="mod">
          <ac:chgData name="McCleaf, Thomas" userId="4d1a225e-bf5c-40f6-9e74-3c5750c523bf" providerId="ADAL" clId="{51A22800-5732-42B7-B80F-12D793C71BEE}" dt="2025-06-10T03:25:56.489" v="357"/>
          <ac:spMkLst>
            <pc:docMk/>
            <pc:sldMk cId="3162397048" sldId="2147377236"/>
            <ac:spMk id="3" creationId="{C008A745-7C32-4497-B9A5-4A80EB800FEF}"/>
          </ac:spMkLst>
        </pc:spChg>
        <pc:spChg chg="mod">
          <ac:chgData name="McCleaf, Thomas" userId="4d1a225e-bf5c-40f6-9e74-3c5750c523bf" providerId="ADAL" clId="{51A22800-5732-42B7-B80F-12D793C71BEE}" dt="2025-06-10T03:25:56.489" v="357"/>
          <ac:spMkLst>
            <pc:docMk/>
            <pc:sldMk cId="3162397048" sldId="2147377236"/>
            <ac:spMk id="4" creationId="{CD5A4B33-5AC5-4D98-A833-669A765D2384}"/>
          </ac:spMkLst>
        </pc:spChg>
        <pc:spChg chg="mod">
          <ac:chgData name="McCleaf, Thomas" userId="4d1a225e-bf5c-40f6-9e74-3c5750c523bf" providerId="ADAL" clId="{51A22800-5732-42B7-B80F-12D793C71BEE}" dt="2025-06-10T03:25:56.489" v="357"/>
          <ac:spMkLst>
            <pc:docMk/>
            <pc:sldMk cId="3162397048" sldId="2147377236"/>
            <ac:spMk id="5" creationId="{722E5DAA-EC78-45BA-9188-426CC17E5526}"/>
          </ac:spMkLst>
        </pc:spChg>
        <pc:spChg chg="mod">
          <ac:chgData name="McCleaf, Thomas" userId="4d1a225e-bf5c-40f6-9e74-3c5750c523bf" providerId="ADAL" clId="{51A22800-5732-42B7-B80F-12D793C71BEE}" dt="2025-06-10T03:25:56.489" v="357"/>
          <ac:spMkLst>
            <pc:docMk/>
            <pc:sldMk cId="3162397048" sldId="2147377236"/>
            <ac:spMk id="6" creationId="{F41490BF-0069-1EAD-6424-31AD2F60AD75}"/>
          </ac:spMkLst>
        </pc:spChg>
        <pc:spChg chg="mod">
          <ac:chgData name="McCleaf, Thomas" userId="4d1a225e-bf5c-40f6-9e74-3c5750c523bf" providerId="ADAL" clId="{51A22800-5732-42B7-B80F-12D793C71BEE}" dt="2025-06-10T03:25:56.489" v="357"/>
          <ac:spMkLst>
            <pc:docMk/>
            <pc:sldMk cId="3162397048" sldId="2147377236"/>
            <ac:spMk id="7" creationId="{5B39248B-2407-49BD-8FC7-93BDF4D5DBAF}"/>
          </ac:spMkLst>
        </pc:spChg>
        <pc:spChg chg="mod">
          <ac:chgData name="McCleaf, Thomas" userId="4d1a225e-bf5c-40f6-9e74-3c5750c523bf" providerId="ADAL" clId="{51A22800-5732-42B7-B80F-12D793C71BEE}" dt="2025-06-10T03:25:56.489" v="357"/>
          <ac:spMkLst>
            <pc:docMk/>
            <pc:sldMk cId="3162397048" sldId="2147377236"/>
            <ac:spMk id="8" creationId="{04F6B84B-EDEA-9BC9-3403-F08797B79B66}"/>
          </ac:spMkLst>
        </pc:spChg>
        <pc:spChg chg="mod">
          <ac:chgData name="McCleaf, Thomas" userId="4d1a225e-bf5c-40f6-9e74-3c5750c523bf" providerId="ADAL" clId="{51A22800-5732-42B7-B80F-12D793C71BEE}" dt="2025-06-10T03:25:56.489" v="357"/>
          <ac:spMkLst>
            <pc:docMk/>
            <pc:sldMk cId="3162397048" sldId="2147377236"/>
            <ac:spMk id="11" creationId="{D96D2649-4B4B-4072-B38E-B6151AFF8A62}"/>
          </ac:spMkLst>
        </pc:spChg>
        <pc:spChg chg="mod">
          <ac:chgData name="McCleaf, Thomas" userId="4d1a225e-bf5c-40f6-9e74-3c5750c523bf" providerId="ADAL" clId="{51A22800-5732-42B7-B80F-12D793C71BEE}" dt="2025-06-10T03:25:56.489" v="357"/>
          <ac:spMkLst>
            <pc:docMk/>
            <pc:sldMk cId="3162397048" sldId="2147377236"/>
            <ac:spMk id="12" creationId="{E847D697-85D0-4C9C-B388-164325E4D047}"/>
          </ac:spMkLst>
        </pc:spChg>
      </pc:sldChg>
      <pc:sldChg chg="addSp delSp modSp mod modClrScheme chgLayout modNotes">
        <pc:chgData name="McCleaf, Thomas" userId="4d1a225e-bf5c-40f6-9e74-3c5750c523bf" providerId="ADAL" clId="{51A22800-5732-42B7-B80F-12D793C71BEE}" dt="2025-06-10T03:25:56.489" v="357"/>
        <pc:sldMkLst>
          <pc:docMk/>
          <pc:sldMk cId="629254588" sldId="2147377259"/>
        </pc:sldMkLst>
        <pc:spChg chg="add del mod ord">
          <ac:chgData name="McCleaf, Thomas" userId="4d1a225e-bf5c-40f6-9e74-3c5750c523bf" providerId="ADAL" clId="{51A22800-5732-42B7-B80F-12D793C71BEE}" dt="2025-06-10T02:58:30.116" v="211" actId="700"/>
          <ac:spMkLst>
            <pc:docMk/>
            <pc:sldMk cId="629254588" sldId="2147377259"/>
            <ac:spMk id="2" creationId="{242FF6F3-A913-D4D9-6FA7-051EA8AD4CEE}"/>
          </ac:spMkLst>
        </pc:spChg>
        <pc:spChg chg="add del mod ord">
          <ac:chgData name="McCleaf, Thomas" userId="4d1a225e-bf5c-40f6-9e74-3c5750c523bf" providerId="ADAL" clId="{51A22800-5732-42B7-B80F-12D793C71BEE}" dt="2025-06-10T03:20:21.313" v="311" actId="700"/>
          <ac:spMkLst>
            <pc:docMk/>
            <pc:sldMk cId="629254588" sldId="2147377259"/>
            <ac:spMk id="3" creationId="{65028CE8-8F8F-084F-A53A-D6DC9EECBBFB}"/>
          </ac:spMkLst>
        </pc:spChg>
        <pc:spChg chg="mod ord">
          <ac:chgData name="McCleaf, Thomas" userId="4d1a225e-bf5c-40f6-9e74-3c5750c523bf" providerId="ADAL" clId="{51A22800-5732-42B7-B80F-12D793C71BEE}" dt="2025-06-10T03:25:56.489" v="357"/>
          <ac:spMkLst>
            <pc:docMk/>
            <pc:sldMk cId="629254588" sldId="2147377259"/>
            <ac:spMk id="9" creationId="{D16B7132-09C1-4C2B-8F75-A69751BB41DF}"/>
          </ac:spMkLst>
        </pc:spChg>
      </pc:sldChg>
      <pc:sldChg chg="addSp delSp modSp mod">
        <pc:chgData name="McCleaf, Thomas" userId="4d1a225e-bf5c-40f6-9e74-3c5750c523bf" providerId="ADAL" clId="{51A22800-5732-42B7-B80F-12D793C71BEE}" dt="2025-06-10T03:25:56.489" v="357"/>
        <pc:sldMkLst>
          <pc:docMk/>
          <pc:sldMk cId="3772540759" sldId="2147377260"/>
        </pc:sldMkLst>
        <pc:spChg chg="mod">
          <ac:chgData name="McCleaf, Thomas" userId="4d1a225e-bf5c-40f6-9e74-3c5750c523bf" providerId="ADAL" clId="{51A22800-5732-42B7-B80F-12D793C71BEE}" dt="2025-06-10T03:25:56.489" v="357"/>
          <ac:spMkLst>
            <pc:docMk/>
            <pc:sldMk cId="3772540759" sldId="2147377260"/>
            <ac:spMk id="6" creationId="{96DA9490-740E-E4BB-CD71-B994C9AEEC9B}"/>
          </ac:spMkLst>
        </pc:spChg>
        <pc:picChg chg="del">
          <ac:chgData name="McCleaf, Thomas" userId="4d1a225e-bf5c-40f6-9e74-3c5750c523bf" providerId="ADAL" clId="{51A22800-5732-42B7-B80F-12D793C71BEE}" dt="2025-06-10T02:40:23.526" v="114" actId="478"/>
          <ac:picMkLst>
            <pc:docMk/>
            <pc:sldMk cId="3772540759" sldId="2147377260"/>
            <ac:picMk id="4" creationId="{A8E84EF5-5BBD-D0B0-9DD0-AFD2FCD98651}"/>
          </ac:picMkLst>
        </pc:picChg>
        <pc:picChg chg="add mod">
          <ac:chgData name="McCleaf, Thomas" userId="4d1a225e-bf5c-40f6-9e74-3c5750c523bf" providerId="ADAL" clId="{51A22800-5732-42B7-B80F-12D793C71BEE}" dt="2025-06-10T03:25:56.489" v="357"/>
          <ac:picMkLst>
            <pc:docMk/>
            <pc:sldMk cId="3772540759" sldId="2147377260"/>
            <ac:picMk id="5" creationId="{E6DEAF09-ACF8-8E51-9055-11D9BC858741}"/>
          </ac:picMkLst>
        </pc:picChg>
      </pc:sldChg>
      <pc:sldChg chg="addSp delSp modSp mod">
        <pc:chgData name="McCleaf, Thomas" userId="4d1a225e-bf5c-40f6-9e74-3c5750c523bf" providerId="ADAL" clId="{51A22800-5732-42B7-B80F-12D793C71BEE}" dt="2025-06-10T03:25:56.489" v="357"/>
        <pc:sldMkLst>
          <pc:docMk/>
          <pc:sldMk cId="2483727919" sldId="2147377261"/>
        </pc:sldMkLst>
        <pc:spChg chg="del mod">
          <ac:chgData name="McCleaf, Thomas" userId="4d1a225e-bf5c-40f6-9e74-3c5750c523bf" providerId="ADAL" clId="{51A22800-5732-42B7-B80F-12D793C71BEE}" dt="2025-06-10T02:42:30.944" v="162" actId="478"/>
          <ac:spMkLst>
            <pc:docMk/>
            <pc:sldMk cId="2483727919" sldId="2147377261"/>
            <ac:spMk id="6" creationId="{96DA9490-740E-E4BB-CD71-B994C9AEEC9B}"/>
          </ac:spMkLst>
        </pc:spChg>
        <pc:spChg chg="add mod">
          <ac:chgData name="McCleaf, Thomas" userId="4d1a225e-bf5c-40f6-9e74-3c5750c523bf" providerId="ADAL" clId="{51A22800-5732-42B7-B80F-12D793C71BEE}" dt="2025-06-10T03:25:56.489" v="357"/>
          <ac:spMkLst>
            <pc:docMk/>
            <pc:sldMk cId="2483727919" sldId="2147377261"/>
            <ac:spMk id="7" creationId="{414F6277-6A67-46DC-28C6-189FCBA03DCB}"/>
          </ac:spMkLst>
        </pc:spChg>
        <pc:picChg chg="del">
          <ac:chgData name="McCleaf, Thomas" userId="4d1a225e-bf5c-40f6-9e74-3c5750c523bf" providerId="ADAL" clId="{51A22800-5732-42B7-B80F-12D793C71BEE}" dt="2025-06-10T02:41:53.857" v="138" actId="478"/>
          <ac:picMkLst>
            <pc:docMk/>
            <pc:sldMk cId="2483727919" sldId="2147377261"/>
            <ac:picMk id="4" creationId="{6C64F9BE-325B-F65F-E1C3-3B456CAF62CB}"/>
          </ac:picMkLst>
        </pc:picChg>
        <pc:picChg chg="add mod">
          <ac:chgData name="McCleaf, Thomas" userId="4d1a225e-bf5c-40f6-9e74-3c5750c523bf" providerId="ADAL" clId="{51A22800-5732-42B7-B80F-12D793C71BEE}" dt="2025-06-10T03:25:56.489" v="357"/>
          <ac:picMkLst>
            <pc:docMk/>
            <pc:sldMk cId="2483727919" sldId="2147377261"/>
            <ac:picMk id="5" creationId="{BF68053F-D3AE-134E-EBF5-2A58CE00BF6B}"/>
          </ac:picMkLst>
        </pc:picChg>
      </pc:sldChg>
      <pc:sldChg chg="addSp delSp modSp mod">
        <pc:chgData name="McCleaf, Thomas" userId="4d1a225e-bf5c-40f6-9e74-3c5750c523bf" providerId="ADAL" clId="{51A22800-5732-42B7-B80F-12D793C71BEE}" dt="2025-06-10T03:25:56.489" v="357"/>
        <pc:sldMkLst>
          <pc:docMk/>
          <pc:sldMk cId="1166754267" sldId="2147377262"/>
        </pc:sldMkLst>
        <pc:picChg chg="del">
          <ac:chgData name="McCleaf, Thomas" userId="4d1a225e-bf5c-40f6-9e74-3c5750c523bf" providerId="ADAL" clId="{51A22800-5732-42B7-B80F-12D793C71BEE}" dt="2025-06-10T02:42:57.687" v="167" actId="478"/>
          <ac:picMkLst>
            <pc:docMk/>
            <pc:sldMk cId="1166754267" sldId="2147377262"/>
            <ac:picMk id="4" creationId="{2FF0F812-6784-6536-4905-F7FFB4A2C8D0}"/>
          </ac:picMkLst>
        </pc:picChg>
        <pc:picChg chg="add mod">
          <ac:chgData name="McCleaf, Thomas" userId="4d1a225e-bf5c-40f6-9e74-3c5750c523bf" providerId="ADAL" clId="{51A22800-5732-42B7-B80F-12D793C71BEE}" dt="2025-06-10T03:25:56.489" v="357"/>
          <ac:picMkLst>
            <pc:docMk/>
            <pc:sldMk cId="1166754267" sldId="2147377262"/>
            <ac:picMk id="5" creationId="{2F54418D-12EC-DE29-19F5-1B3B386D22EC}"/>
          </ac:picMkLst>
        </pc:picChg>
      </pc:sldChg>
      <pc:sldChg chg="addSp delSp modSp mod">
        <pc:chgData name="McCleaf, Thomas" userId="4d1a225e-bf5c-40f6-9e74-3c5750c523bf" providerId="ADAL" clId="{51A22800-5732-42B7-B80F-12D793C71BEE}" dt="2025-06-10T03:25:56.489" v="357"/>
        <pc:sldMkLst>
          <pc:docMk/>
          <pc:sldMk cId="1106586317" sldId="2147377263"/>
        </pc:sldMkLst>
        <pc:picChg chg="add mod">
          <ac:chgData name="McCleaf, Thomas" userId="4d1a225e-bf5c-40f6-9e74-3c5750c523bf" providerId="ADAL" clId="{51A22800-5732-42B7-B80F-12D793C71BEE}" dt="2025-06-10T03:25:56.489" v="357"/>
          <ac:picMkLst>
            <pc:docMk/>
            <pc:sldMk cId="1106586317" sldId="2147377263"/>
            <ac:picMk id="4" creationId="{542FC1A8-F5B1-ED96-A6FF-EDD7BC2C3702}"/>
          </ac:picMkLst>
        </pc:picChg>
        <pc:picChg chg="del">
          <ac:chgData name="McCleaf, Thomas" userId="4d1a225e-bf5c-40f6-9e74-3c5750c523bf" providerId="ADAL" clId="{51A22800-5732-42B7-B80F-12D793C71BEE}" dt="2025-06-10T02:44:36.134" v="172" actId="478"/>
          <ac:picMkLst>
            <pc:docMk/>
            <pc:sldMk cId="1106586317" sldId="2147377263"/>
            <ac:picMk id="5" creationId="{121E88ED-217A-9D89-2B26-4BAE2F440DDA}"/>
          </ac:picMkLst>
        </pc:picChg>
      </pc:sldChg>
      <pc:sldChg chg="modSp mod modNotes">
        <pc:chgData name="McCleaf, Thomas" userId="4d1a225e-bf5c-40f6-9e74-3c5750c523bf" providerId="ADAL" clId="{51A22800-5732-42B7-B80F-12D793C71BEE}" dt="2025-06-10T03:25:56.489" v="357"/>
        <pc:sldMkLst>
          <pc:docMk/>
          <pc:sldMk cId="1449529072" sldId="2147377277"/>
        </pc:sldMkLst>
        <pc:spChg chg="mod">
          <ac:chgData name="McCleaf, Thomas" userId="4d1a225e-bf5c-40f6-9e74-3c5750c523bf" providerId="ADAL" clId="{51A22800-5732-42B7-B80F-12D793C71BEE}" dt="2025-06-10T03:25:56.489" v="357"/>
          <ac:spMkLst>
            <pc:docMk/>
            <pc:sldMk cId="1449529072" sldId="2147377277"/>
            <ac:spMk id="12" creationId="{3F36E751-88E3-4BB1-A268-DC085E2C13FD}"/>
          </ac:spMkLst>
        </pc:spChg>
        <pc:graphicFrameChg chg="mod">
          <ac:chgData name="McCleaf, Thomas" userId="4d1a225e-bf5c-40f6-9e74-3c5750c523bf" providerId="ADAL" clId="{51A22800-5732-42B7-B80F-12D793C71BEE}" dt="2025-06-10T03:25:56.489" v="357"/>
          <ac:graphicFrameMkLst>
            <pc:docMk/>
            <pc:sldMk cId="1449529072" sldId="2147377277"/>
            <ac:graphicFrameMk id="3" creationId="{91B4F67A-84BE-4758-BD11-699DBD44E58B}"/>
          </ac:graphicFrameMkLst>
        </pc:graphicFrameChg>
      </pc:sldChg>
      <pc:sldChg chg="modSp mod modNotes">
        <pc:chgData name="McCleaf, Thomas" userId="4d1a225e-bf5c-40f6-9e74-3c5750c523bf" providerId="ADAL" clId="{51A22800-5732-42B7-B80F-12D793C71BEE}" dt="2025-06-10T03:25:56.489" v="357"/>
        <pc:sldMkLst>
          <pc:docMk/>
          <pc:sldMk cId="4083820779" sldId="2147377280"/>
        </pc:sldMkLst>
        <pc:spChg chg="mod">
          <ac:chgData name="McCleaf, Thomas" userId="4d1a225e-bf5c-40f6-9e74-3c5750c523bf" providerId="ADAL" clId="{51A22800-5732-42B7-B80F-12D793C71BEE}" dt="2025-06-10T03:25:56.489" v="357"/>
          <ac:spMkLst>
            <pc:docMk/>
            <pc:sldMk cId="4083820779" sldId="2147377280"/>
            <ac:spMk id="12" creationId="{A7B6A0EC-EA76-4E5A-981F-56767EFD57E3}"/>
          </ac:spMkLst>
        </pc:spChg>
        <pc:graphicFrameChg chg="mod">
          <ac:chgData name="McCleaf, Thomas" userId="4d1a225e-bf5c-40f6-9e74-3c5750c523bf" providerId="ADAL" clId="{51A22800-5732-42B7-B80F-12D793C71BEE}" dt="2025-06-10T03:25:56.489" v="357"/>
          <ac:graphicFrameMkLst>
            <pc:docMk/>
            <pc:sldMk cId="4083820779" sldId="2147377280"/>
            <ac:graphicFrameMk id="3" creationId="{94ADB93D-CC5C-4C21-B4F4-9CAD4ADB7EDE}"/>
          </ac:graphicFrameMkLst>
        </pc:graphicFrameChg>
      </pc:sldChg>
      <pc:sldChg chg="modSp mod modNotes">
        <pc:chgData name="McCleaf, Thomas" userId="4d1a225e-bf5c-40f6-9e74-3c5750c523bf" providerId="ADAL" clId="{51A22800-5732-42B7-B80F-12D793C71BEE}" dt="2025-06-10T03:25:56.489" v="357"/>
        <pc:sldMkLst>
          <pc:docMk/>
          <pc:sldMk cId="1265831842" sldId="2147377283"/>
        </pc:sldMkLst>
        <pc:spChg chg="mod">
          <ac:chgData name="McCleaf, Thomas" userId="4d1a225e-bf5c-40f6-9e74-3c5750c523bf" providerId="ADAL" clId="{51A22800-5732-42B7-B80F-12D793C71BEE}" dt="2025-06-10T03:25:56.489" v="357"/>
          <ac:spMkLst>
            <pc:docMk/>
            <pc:sldMk cId="1265831842" sldId="2147377283"/>
            <ac:spMk id="12" creationId="{81D2CF9A-5AD1-4D7F-BB8E-DB9C27A41C96}"/>
          </ac:spMkLst>
        </pc:spChg>
        <pc:graphicFrameChg chg="mod">
          <ac:chgData name="McCleaf, Thomas" userId="4d1a225e-bf5c-40f6-9e74-3c5750c523bf" providerId="ADAL" clId="{51A22800-5732-42B7-B80F-12D793C71BEE}" dt="2025-06-10T03:25:56.489" v="357"/>
          <ac:graphicFrameMkLst>
            <pc:docMk/>
            <pc:sldMk cId="1265831842" sldId="2147377283"/>
            <ac:graphicFrameMk id="3" creationId="{C86B2773-22C7-4BF1-8731-865B76027952}"/>
          </ac:graphicFrameMkLst>
        </pc:graphicFrameChg>
      </pc:sldChg>
      <pc:sldChg chg="addSp modSp mod modTransition chgLayout">
        <pc:chgData name="McCleaf, Thomas" userId="4d1a225e-bf5c-40f6-9e74-3c5750c523bf" providerId="ADAL" clId="{51A22800-5732-42B7-B80F-12D793C71BEE}" dt="2025-06-10T03:46:02.166" v="558" actId="26606"/>
        <pc:sldMkLst>
          <pc:docMk/>
          <pc:sldMk cId="4245895499" sldId="2147377285"/>
        </pc:sldMkLst>
        <pc:spChg chg="mod">
          <ac:chgData name="McCleaf, Thomas" userId="4d1a225e-bf5c-40f6-9e74-3c5750c523bf" providerId="ADAL" clId="{51A22800-5732-42B7-B80F-12D793C71BEE}" dt="2025-06-10T03:46:02.166" v="558" actId="26606"/>
          <ac:spMkLst>
            <pc:docMk/>
            <pc:sldMk cId="4245895499" sldId="2147377285"/>
            <ac:spMk id="2" creationId="{6F910D5C-BA0B-CD6C-1858-3E296CBE2BDA}"/>
          </ac:spMkLst>
        </pc:spChg>
        <pc:picChg chg="add mod">
          <ac:chgData name="McCleaf, Thomas" userId="4d1a225e-bf5c-40f6-9e74-3c5750c523bf" providerId="ADAL" clId="{51A22800-5732-42B7-B80F-12D793C71BEE}" dt="2025-06-10T03:46:02.166" v="558" actId="26606"/>
          <ac:picMkLst>
            <pc:docMk/>
            <pc:sldMk cId="4245895499" sldId="2147377285"/>
            <ac:picMk id="3" creationId="{CD15CB93-1D02-27C3-C74C-385D4E66B376}"/>
          </ac:picMkLst>
        </pc:picChg>
        <pc:picChg chg="mod">
          <ac:chgData name="McCleaf, Thomas" userId="4d1a225e-bf5c-40f6-9e74-3c5750c523bf" providerId="ADAL" clId="{51A22800-5732-42B7-B80F-12D793C71BEE}" dt="2025-06-10T03:46:02.166" v="558" actId="26606"/>
          <ac:picMkLst>
            <pc:docMk/>
            <pc:sldMk cId="4245895499" sldId="2147377285"/>
            <ac:picMk id="5" creationId="{E88A9E42-7C98-A53B-1340-DE3010CCC200}"/>
          </ac:picMkLst>
        </pc:picChg>
      </pc:sldChg>
      <pc:sldChg chg="modSp mod modTransition modClrScheme chgLayout modNotes">
        <pc:chgData name="McCleaf, Thomas" userId="4d1a225e-bf5c-40f6-9e74-3c5750c523bf" providerId="ADAL" clId="{51A22800-5732-42B7-B80F-12D793C71BEE}" dt="2025-06-10T03:25:56.489" v="357"/>
        <pc:sldMkLst>
          <pc:docMk/>
          <pc:sldMk cId="1364412037" sldId="2147377288"/>
        </pc:sldMkLst>
        <pc:spChg chg="mod">
          <ac:chgData name="McCleaf, Thomas" userId="4d1a225e-bf5c-40f6-9e74-3c5750c523bf" providerId="ADAL" clId="{51A22800-5732-42B7-B80F-12D793C71BEE}" dt="2025-06-10T03:25:56.489" v="357"/>
          <ac:spMkLst>
            <pc:docMk/>
            <pc:sldMk cId="1364412037" sldId="2147377288"/>
            <ac:spMk id="9" creationId="{D16B7132-09C1-4C2B-8F75-A69751BB41DF}"/>
          </ac:spMkLst>
        </pc:spChg>
      </pc:sldChg>
      <pc:sldChg chg="addSp delSp modSp mod">
        <pc:chgData name="McCleaf, Thomas" userId="4d1a225e-bf5c-40f6-9e74-3c5750c523bf" providerId="ADAL" clId="{51A22800-5732-42B7-B80F-12D793C71BEE}" dt="2025-06-10T03:25:56.489" v="357"/>
        <pc:sldMkLst>
          <pc:docMk/>
          <pc:sldMk cId="3378691634" sldId="2147377289"/>
        </pc:sldMkLst>
        <pc:picChg chg="del">
          <ac:chgData name="McCleaf, Thomas" userId="4d1a225e-bf5c-40f6-9e74-3c5750c523bf" providerId="ADAL" clId="{51A22800-5732-42B7-B80F-12D793C71BEE}" dt="2025-06-10T02:46:01.248" v="177" actId="478"/>
          <ac:picMkLst>
            <pc:docMk/>
            <pc:sldMk cId="3378691634" sldId="2147377289"/>
            <ac:picMk id="4" creationId="{70F05D6A-DE14-EE4C-308E-639D521304C2}"/>
          </ac:picMkLst>
        </pc:picChg>
        <pc:picChg chg="add mod">
          <ac:chgData name="McCleaf, Thomas" userId="4d1a225e-bf5c-40f6-9e74-3c5750c523bf" providerId="ADAL" clId="{51A22800-5732-42B7-B80F-12D793C71BEE}" dt="2025-06-10T03:25:56.489" v="357"/>
          <ac:picMkLst>
            <pc:docMk/>
            <pc:sldMk cId="3378691634" sldId="2147377289"/>
            <ac:picMk id="5" creationId="{4B4DDBEF-6541-5D64-7CCE-890B6465453F}"/>
          </ac:picMkLst>
        </pc:picChg>
      </pc:sldChg>
      <pc:sldChg chg="addSp delSp modSp mod">
        <pc:chgData name="McCleaf, Thomas" userId="4d1a225e-bf5c-40f6-9e74-3c5750c523bf" providerId="ADAL" clId="{51A22800-5732-42B7-B80F-12D793C71BEE}" dt="2025-06-10T03:25:56.489" v="357"/>
        <pc:sldMkLst>
          <pc:docMk/>
          <pc:sldMk cId="4008701940" sldId="2147377290"/>
        </pc:sldMkLst>
        <pc:picChg chg="add mod">
          <ac:chgData name="McCleaf, Thomas" userId="4d1a225e-bf5c-40f6-9e74-3c5750c523bf" providerId="ADAL" clId="{51A22800-5732-42B7-B80F-12D793C71BEE}" dt="2025-06-10T03:25:56.489" v="357"/>
          <ac:picMkLst>
            <pc:docMk/>
            <pc:sldMk cId="4008701940" sldId="2147377290"/>
            <ac:picMk id="4" creationId="{D80BBD12-64B6-48A9-B6C3-05C1DECA33B0}"/>
          </ac:picMkLst>
        </pc:picChg>
        <pc:picChg chg="del">
          <ac:chgData name="McCleaf, Thomas" userId="4d1a225e-bf5c-40f6-9e74-3c5750c523bf" providerId="ADAL" clId="{51A22800-5732-42B7-B80F-12D793C71BEE}" dt="2025-06-10T02:48:00.673" v="180" actId="478"/>
          <ac:picMkLst>
            <pc:docMk/>
            <pc:sldMk cId="4008701940" sldId="2147377290"/>
            <ac:picMk id="5" creationId="{D7F3D3AF-D286-2015-6BAA-548CE3AC5950}"/>
          </ac:picMkLst>
        </pc:picChg>
      </pc:sldChg>
      <pc:sldChg chg="addSp delSp modSp add mod">
        <pc:chgData name="McCleaf, Thomas" userId="4d1a225e-bf5c-40f6-9e74-3c5750c523bf" providerId="ADAL" clId="{51A22800-5732-42B7-B80F-12D793C71BEE}" dt="2025-06-10T03:25:56.489" v="357"/>
        <pc:sldMkLst>
          <pc:docMk/>
          <pc:sldMk cId="2440418429" sldId="2147377291"/>
        </pc:sldMkLst>
        <pc:spChg chg="del">
          <ac:chgData name="McCleaf, Thomas" userId="4d1a225e-bf5c-40f6-9e74-3c5750c523bf" providerId="ADAL" clId="{51A22800-5732-42B7-B80F-12D793C71BEE}" dt="2025-06-10T02:54:38.921" v="191" actId="478"/>
          <ac:spMkLst>
            <pc:docMk/>
            <pc:sldMk cId="2440418429" sldId="2147377291"/>
            <ac:spMk id="2" creationId="{7E1AF8BE-AD5C-8BFF-A562-CC7C14D96557}"/>
          </ac:spMkLst>
        </pc:spChg>
        <pc:spChg chg="add del mod">
          <ac:chgData name="McCleaf, Thomas" userId="4d1a225e-bf5c-40f6-9e74-3c5750c523bf" providerId="ADAL" clId="{51A22800-5732-42B7-B80F-12D793C71BEE}" dt="2025-06-10T02:54:42.782" v="192" actId="478"/>
          <ac:spMkLst>
            <pc:docMk/>
            <pc:sldMk cId="2440418429" sldId="2147377291"/>
            <ac:spMk id="6" creationId="{30545F1E-2B57-3769-5B5E-99D050DFB522}"/>
          </ac:spMkLst>
        </pc:spChg>
        <pc:spChg chg="add mod">
          <ac:chgData name="McCleaf, Thomas" userId="4d1a225e-bf5c-40f6-9e74-3c5750c523bf" providerId="ADAL" clId="{51A22800-5732-42B7-B80F-12D793C71BEE}" dt="2025-06-10T03:25:56.489" v="357"/>
          <ac:spMkLst>
            <pc:docMk/>
            <pc:sldMk cId="2440418429" sldId="2147377291"/>
            <ac:spMk id="7" creationId="{537CF71D-5521-6E33-9C73-65F5FC361564}"/>
          </ac:spMkLst>
        </pc:spChg>
        <pc:spChg chg="add mod">
          <ac:chgData name="McCleaf, Thomas" userId="4d1a225e-bf5c-40f6-9e74-3c5750c523bf" providerId="ADAL" clId="{51A22800-5732-42B7-B80F-12D793C71BEE}" dt="2025-06-10T03:25:56.489" v="357"/>
          <ac:spMkLst>
            <pc:docMk/>
            <pc:sldMk cId="2440418429" sldId="2147377291"/>
            <ac:spMk id="8" creationId="{7090B574-77F2-BFAC-7DA5-F0DC982371DC}"/>
          </ac:spMkLst>
        </pc:spChg>
        <pc:picChg chg="add mod">
          <ac:chgData name="McCleaf, Thomas" userId="4d1a225e-bf5c-40f6-9e74-3c5750c523bf" providerId="ADAL" clId="{51A22800-5732-42B7-B80F-12D793C71BEE}" dt="2025-06-10T03:25:56.489" v="357"/>
          <ac:picMkLst>
            <pc:docMk/>
            <pc:sldMk cId="2440418429" sldId="2147377291"/>
            <ac:picMk id="3" creationId="{93CF763E-49D8-0A21-7A48-015F75C469AF}"/>
          </ac:picMkLst>
        </pc:picChg>
        <pc:picChg chg="del">
          <ac:chgData name="McCleaf, Thomas" userId="4d1a225e-bf5c-40f6-9e74-3c5750c523bf" providerId="ADAL" clId="{51A22800-5732-42B7-B80F-12D793C71BEE}" dt="2025-06-10T02:54:30.060" v="189" actId="478"/>
          <ac:picMkLst>
            <pc:docMk/>
            <pc:sldMk cId="2440418429" sldId="2147377291"/>
            <ac:picMk id="4" creationId="{D80BBD12-64B6-48A9-B6C3-05C1DECA33B0}"/>
          </ac:picMkLst>
        </pc:picChg>
      </pc:sldChg>
      <pc:sldChg chg="addSp delSp modSp add mod modClrScheme chgLayout modNotes">
        <pc:chgData name="McCleaf, Thomas" userId="4d1a225e-bf5c-40f6-9e74-3c5750c523bf" providerId="ADAL" clId="{51A22800-5732-42B7-B80F-12D793C71BEE}" dt="2025-06-10T03:25:56.489" v="357"/>
        <pc:sldMkLst>
          <pc:docMk/>
          <pc:sldMk cId="2432768788" sldId="2147377292"/>
        </pc:sldMkLst>
        <pc:spChg chg="add del mod ord">
          <ac:chgData name="McCleaf, Thomas" userId="4d1a225e-bf5c-40f6-9e74-3c5750c523bf" providerId="ADAL" clId="{51A22800-5732-42B7-B80F-12D793C71BEE}" dt="2025-06-10T03:20:00.275" v="308" actId="700"/>
          <ac:spMkLst>
            <pc:docMk/>
            <pc:sldMk cId="2432768788" sldId="2147377292"/>
            <ac:spMk id="2" creationId="{332300B3-C8A8-D347-5FB5-9AA3278D2F6A}"/>
          </ac:spMkLst>
        </pc:spChg>
        <pc:spChg chg="add del mod ord">
          <ac:chgData name="McCleaf, Thomas" userId="4d1a225e-bf5c-40f6-9e74-3c5750c523bf" providerId="ADAL" clId="{51A22800-5732-42B7-B80F-12D793C71BEE}" dt="2025-06-10T03:20:00.275" v="308" actId="700"/>
          <ac:spMkLst>
            <pc:docMk/>
            <pc:sldMk cId="2432768788" sldId="2147377292"/>
            <ac:spMk id="3" creationId="{B9867321-8A35-A1F0-8CF0-749EC6A65527}"/>
          </ac:spMkLst>
        </pc:spChg>
        <pc:spChg chg="add del mod ord">
          <ac:chgData name="McCleaf, Thomas" userId="4d1a225e-bf5c-40f6-9e74-3c5750c523bf" providerId="ADAL" clId="{51A22800-5732-42B7-B80F-12D793C71BEE}" dt="2025-06-10T03:19:59.915" v="307" actId="700"/>
          <ac:spMkLst>
            <pc:docMk/>
            <pc:sldMk cId="2432768788" sldId="2147377292"/>
            <ac:spMk id="4" creationId="{070CFCCF-871C-FA7D-1E8F-304402FAC18F}"/>
          </ac:spMkLst>
        </pc:spChg>
        <pc:spChg chg="add del mod ord">
          <ac:chgData name="McCleaf, Thomas" userId="4d1a225e-bf5c-40f6-9e74-3c5750c523bf" providerId="ADAL" clId="{51A22800-5732-42B7-B80F-12D793C71BEE}" dt="2025-06-10T03:19:59.915" v="307" actId="700"/>
          <ac:spMkLst>
            <pc:docMk/>
            <pc:sldMk cId="2432768788" sldId="2147377292"/>
            <ac:spMk id="5" creationId="{812B4E99-ED37-CEFB-A1A6-119FC8F014D1}"/>
          </ac:spMkLst>
        </pc:spChg>
        <pc:spChg chg="add del mod ord">
          <ac:chgData name="McCleaf, Thomas" userId="4d1a225e-bf5c-40f6-9e74-3c5750c523bf" providerId="ADAL" clId="{51A22800-5732-42B7-B80F-12D793C71BEE}" dt="2025-06-10T03:19:59.566" v="306" actId="700"/>
          <ac:spMkLst>
            <pc:docMk/>
            <pc:sldMk cId="2432768788" sldId="2147377292"/>
            <ac:spMk id="6" creationId="{9CBEF9A0-C38F-6051-DAC2-B11B6880F0C1}"/>
          </ac:spMkLst>
        </pc:spChg>
        <pc:spChg chg="mod ord">
          <ac:chgData name="McCleaf, Thomas" userId="4d1a225e-bf5c-40f6-9e74-3c5750c523bf" providerId="ADAL" clId="{51A22800-5732-42B7-B80F-12D793C71BEE}" dt="2025-06-10T03:25:56.489" v="357"/>
          <ac:spMkLst>
            <pc:docMk/>
            <pc:sldMk cId="2432768788" sldId="2147377292"/>
            <ac:spMk id="9" creationId="{D16B7132-09C1-4C2B-8F75-A69751BB41DF}"/>
          </ac:spMkLst>
        </pc:spChg>
      </pc:sldChg>
      <pc:sldChg chg="modSp add mod chgLayout modNotes">
        <pc:chgData name="McCleaf, Thomas" userId="4d1a225e-bf5c-40f6-9e74-3c5750c523bf" providerId="ADAL" clId="{51A22800-5732-42B7-B80F-12D793C71BEE}" dt="2025-06-10T03:25:56.489" v="357"/>
        <pc:sldMkLst>
          <pc:docMk/>
          <pc:sldMk cId="3774180511" sldId="2147377293"/>
        </pc:sldMkLst>
        <pc:spChg chg="mod">
          <ac:chgData name="McCleaf, Thomas" userId="4d1a225e-bf5c-40f6-9e74-3c5750c523bf" providerId="ADAL" clId="{51A22800-5732-42B7-B80F-12D793C71BEE}" dt="2025-06-10T03:25:56.489" v="357"/>
          <ac:spMkLst>
            <pc:docMk/>
            <pc:sldMk cId="3774180511" sldId="2147377293"/>
            <ac:spMk id="9" creationId="{D16B7132-09C1-4C2B-8F75-A69751BB41DF}"/>
          </ac:spMkLst>
        </pc:spChg>
      </pc:sldChg>
      <pc:sldChg chg="addSp delSp modSp new mod chgLayout">
        <pc:chgData name="McCleaf, Thomas" userId="4d1a225e-bf5c-40f6-9e74-3c5750c523bf" providerId="ADAL" clId="{51A22800-5732-42B7-B80F-12D793C71BEE}" dt="2025-06-10T03:26:53.566" v="400" actId="20577"/>
        <pc:sldMkLst>
          <pc:docMk/>
          <pc:sldMk cId="3885044737" sldId="2147377294"/>
        </pc:sldMkLst>
        <pc:spChg chg="del">
          <ac:chgData name="McCleaf, Thomas" userId="4d1a225e-bf5c-40f6-9e74-3c5750c523bf" providerId="ADAL" clId="{51A22800-5732-42B7-B80F-12D793C71BEE}" dt="2025-06-10T03:23:52.238" v="356" actId="478"/>
          <ac:spMkLst>
            <pc:docMk/>
            <pc:sldMk cId="3885044737" sldId="2147377294"/>
            <ac:spMk id="2" creationId="{A29D1DA1-3CE7-D006-ADD9-A8E5A7DBD133}"/>
          </ac:spMkLst>
        </pc:spChg>
        <pc:spChg chg="add mod">
          <ac:chgData name="McCleaf, Thomas" userId="4d1a225e-bf5c-40f6-9e74-3c5750c523bf" providerId="ADAL" clId="{51A22800-5732-42B7-B80F-12D793C71BEE}" dt="2025-06-10T03:26:53.566" v="400" actId="20577"/>
          <ac:spMkLst>
            <pc:docMk/>
            <pc:sldMk cId="3885044737" sldId="2147377294"/>
            <ac:spMk id="9" creationId="{79EFDDCE-6D30-397B-0CF8-AA85F947C454}"/>
          </ac:spMkLst>
        </pc:spChg>
        <pc:picChg chg="add mod">
          <ac:chgData name="McCleaf, Thomas" userId="4d1a225e-bf5c-40f6-9e74-3c5750c523bf" providerId="ADAL" clId="{51A22800-5732-42B7-B80F-12D793C71BEE}" dt="2025-06-10T03:26:29.395" v="359" actId="26606"/>
          <ac:picMkLst>
            <pc:docMk/>
            <pc:sldMk cId="3885044737" sldId="2147377294"/>
            <ac:picMk id="4" creationId="{EC71C295-CA4B-D5B6-D03B-1BEF4A4979E0}"/>
          </ac:picMkLst>
        </pc:picChg>
      </pc:sldChg>
      <pc:sldChg chg="addSp delSp modSp add mod">
        <pc:chgData name="McCleaf, Thomas" userId="4d1a225e-bf5c-40f6-9e74-3c5750c523bf" providerId="ADAL" clId="{51A22800-5732-42B7-B80F-12D793C71BEE}" dt="2025-06-10T03:27:46.251" v="406" actId="1076"/>
        <pc:sldMkLst>
          <pc:docMk/>
          <pc:sldMk cId="2858854016" sldId="2147377295"/>
        </pc:sldMkLst>
        <pc:picChg chg="add mod">
          <ac:chgData name="McCleaf, Thomas" userId="4d1a225e-bf5c-40f6-9e74-3c5750c523bf" providerId="ADAL" clId="{51A22800-5732-42B7-B80F-12D793C71BEE}" dt="2025-06-10T03:27:46.251" v="406" actId="1076"/>
          <ac:picMkLst>
            <pc:docMk/>
            <pc:sldMk cId="2858854016" sldId="2147377295"/>
            <ac:picMk id="3" creationId="{01F1A009-3E27-E365-BBBD-DB8E8A2ADD7D}"/>
          </ac:picMkLst>
        </pc:picChg>
        <pc:picChg chg="del">
          <ac:chgData name="McCleaf, Thomas" userId="4d1a225e-bf5c-40f6-9e74-3c5750c523bf" providerId="ADAL" clId="{51A22800-5732-42B7-B80F-12D793C71BEE}" dt="2025-06-10T03:27:04.720" v="402" actId="478"/>
          <ac:picMkLst>
            <pc:docMk/>
            <pc:sldMk cId="2858854016" sldId="2147377295"/>
            <ac:picMk id="4" creationId="{EC71C295-CA4B-D5B6-D03B-1BEF4A4979E0}"/>
          </ac:picMkLst>
        </pc:picChg>
      </pc:sldChg>
      <pc:sldChg chg="addSp delSp modSp new mod chgLayout">
        <pc:chgData name="McCleaf, Thomas" userId="4d1a225e-bf5c-40f6-9e74-3c5750c523bf" providerId="ADAL" clId="{51A22800-5732-42B7-B80F-12D793C71BEE}" dt="2025-06-10T03:29:11.644" v="430" actId="20577"/>
        <pc:sldMkLst>
          <pc:docMk/>
          <pc:sldMk cId="2354989501" sldId="2147377296"/>
        </pc:sldMkLst>
        <pc:spChg chg="del">
          <ac:chgData name="McCleaf, Thomas" userId="4d1a225e-bf5c-40f6-9e74-3c5750c523bf" providerId="ADAL" clId="{51A22800-5732-42B7-B80F-12D793C71BEE}" dt="2025-06-10T03:28:59.850" v="412" actId="26606"/>
          <ac:spMkLst>
            <pc:docMk/>
            <pc:sldMk cId="2354989501" sldId="2147377296"/>
            <ac:spMk id="2" creationId="{AF1EDD77-AA59-0D24-4DA3-692DAF9851D4}"/>
          </ac:spMkLst>
        </pc:spChg>
        <pc:spChg chg="del">
          <ac:chgData name="McCleaf, Thomas" userId="4d1a225e-bf5c-40f6-9e74-3c5750c523bf" providerId="ADAL" clId="{51A22800-5732-42B7-B80F-12D793C71BEE}" dt="2025-06-10T03:28:59.850" v="412" actId="26606"/>
          <ac:spMkLst>
            <pc:docMk/>
            <pc:sldMk cId="2354989501" sldId="2147377296"/>
            <ac:spMk id="3" creationId="{DE5E0C35-333D-5E6D-8D21-8E8C229D9D4E}"/>
          </ac:spMkLst>
        </pc:spChg>
        <pc:spChg chg="add mod">
          <ac:chgData name="McCleaf, Thomas" userId="4d1a225e-bf5c-40f6-9e74-3c5750c523bf" providerId="ADAL" clId="{51A22800-5732-42B7-B80F-12D793C71BEE}" dt="2025-06-10T03:29:11.644" v="430" actId="20577"/>
          <ac:spMkLst>
            <pc:docMk/>
            <pc:sldMk cId="2354989501" sldId="2147377296"/>
            <ac:spMk id="10" creationId="{CC4BFCAE-309D-FEC1-7A7A-2CEC277FF80F}"/>
          </ac:spMkLst>
        </pc:spChg>
        <pc:picChg chg="add mod">
          <ac:chgData name="McCleaf, Thomas" userId="4d1a225e-bf5c-40f6-9e74-3c5750c523bf" providerId="ADAL" clId="{51A22800-5732-42B7-B80F-12D793C71BEE}" dt="2025-06-10T03:29:03.259" v="414" actId="962"/>
          <ac:picMkLst>
            <pc:docMk/>
            <pc:sldMk cId="2354989501" sldId="2147377296"/>
            <ac:picMk id="5" creationId="{A2DD70A5-AAB2-1BCA-AAD8-B080B45E0FA2}"/>
          </ac:picMkLst>
        </pc:picChg>
      </pc:sldChg>
      <pc:sldChg chg="add del">
        <pc:chgData name="McCleaf, Thomas" userId="4d1a225e-bf5c-40f6-9e74-3c5750c523bf" providerId="ADAL" clId="{51A22800-5732-42B7-B80F-12D793C71BEE}" dt="2025-06-10T03:28:23.632" v="408" actId="47"/>
        <pc:sldMkLst>
          <pc:docMk/>
          <pc:sldMk cId="3068236493" sldId="2147377296"/>
        </pc:sldMkLst>
      </pc:sldChg>
      <pc:sldChg chg="addSp delSp modSp new mod chgLayout">
        <pc:chgData name="McCleaf, Thomas" userId="4d1a225e-bf5c-40f6-9e74-3c5750c523bf" providerId="ADAL" clId="{51A22800-5732-42B7-B80F-12D793C71BEE}" dt="2025-06-10T03:30:25.070" v="446" actId="20577"/>
        <pc:sldMkLst>
          <pc:docMk/>
          <pc:sldMk cId="673939041" sldId="2147377297"/>
        </pc:sldMkLst>
        <pc:spChg chg="del">
          <ac:chgData name="McCleaf, Thomas" userId="4d1a225e-bf5c-40f6-9e74-3c5750c523bf" providerId="ADAL" clId="{51A22800-5732-42B7-B80F-12D793C71BEE}" dt="2025-06-10T03:30:11.905" v="434" actId="26606"/>
          <ac:spMkLst>
            <pc:docMk/>
            <pc:sldMk cId="673939041" sldId="2147377297"/>
            <ac:spMk id="2" creationId="{4CCAF324-4F66-E161-6BF4-C13CA9ADF51F}"/>
          </ac:spMkLst>
        </pc:spChg>
        <pc:spChg chg="del">
          <ac:chgData name="McCleaf, Thomas" userId="4d1a225e-bf5c-40f6-9e74-3c5750c523bf" providerId="ADAL" clId="{51A22800-5732-42B7-B80F-12D793C71BEE}" dt="2025-06-10T03:30:11.905" v="434" actId="26606"/>
          <ac:spMkLst>
            <pc:docMk/>
            <pc:sldMk cId="673939041" sldId="2147377297"/>
            <ac:spMk id="3" creationId="{5A976177-AB54-EDC0-A0FC-236B77560AE3}"/>
          </ac:spMkLst>
        </pc:spChg>
        <pc:spChg chg="add mod">
          <ac:chgData name="McCleaf, Thomas" userId="4d1a225e-bf5c-40f6-9e74-3c5750c523bf" providerId="ADAL" clId="{51A22800-5732-42B7-B80F-12D793C71BEE}" dt="2025-06-10T03:30:25.070" v="446" actId="20577"/>
          <ac:spMkLst>
            <pc:docMk/>
            <pc:sldMk cId="673939041" sldId="2147377297"/>
            <ac:spMk id="10" creationId="{610DE3D1-C2A7-1902-C0A7-A5C612478501}"/>
          </ac:spMkLst>
        </pc:spChg>
        <pc:picChg chg="add mod">
          <ac:chgData name="McCleaf, Thomas" userId="4d1a225e-bf5c-40f6-9e74-3c5750c523bf" providerId="ADAL" clId="{51A22800-5732-42B7-B80F-12D793C71BEE}" dt="2025-06-10T03:30:14.858" v="436" actId="962"/>
          <ac:picMkLst>
            <pc:docMk/>
            <pc:sldMk cId="673939041" sldId="2147377297"/>
            <ac:picMk id="5" creationId="{3FCAD9CE-F36C-5471-5B4F-C3E918D3268D}"/>
          </ac:picMkLst>
        </pc:picChg>
      </pc:sldChg>
      <pc:sldChg chg="addSp delSp modSp add mod">
        <pc:chgData name="McCleaf, Thomas" userId="4d1a225e-bf5c-40f6-9e74-3c5750c523bf" providerId="ADAL" clId="{51A22800-5732-42B7-B80F-12D793C71BEE}" dt="2025-06-10T03:31:01.213" v="451" actId="14100"/>
        <pc:sldMkLst>
          <pc:docMk/>
          <pc:sldMk cId="1662853621" sldId="2147377298"/>
        </pc:sldMkLst>
        <pc:picChg chg="add mod">
          <ac:chgData name="McCleaf, Thomas" userId="4d1a225e-bf5c-40f6-9e74-3c5750c523bf" providerId="ADAL" clId="{51A22800-5732-42B7-B80F-12D793C71BEE}" dt="2025-06-10T03:31:01.213" v="451" actId="14100"/>
          <ac:picMkLst>
            <pc:docMk/>
            <pc:sldMk cId="1662853621" sldId="2147377298"/>
            <ac:picMk id="3" creationId="{C3D515FE-1B24-FA1B-6A88-23DD5FA41BB8}"/>
          </ac:picMkLst>
        </pc:picChg>
        <pc:picChg chg="del">
          <ac:chgData name="McCleaf, Thomas" userId="4d1a225e-bf5c-40f6-9e74-3c5750c523bf" providerId="ADAL" clId="{51A22800-5732-42B7-B80F-12D793C71BEE}" dt="2025-06-10T03:30:31.808" v="448" actId="478"/>
          <ac:picMkLst>
            <pc:docMk/>
            <pc:sldMk cId="1662853621" sldId="2147377298"/>
            <ac:picMk id="5" creationId="{3FCAD9CE-F36C-5471-5B4F-C3E918D3268D}"/>
          </ac:picMkLst>
        </pc:picChg>
      </pc:sldChg>
      <pc:sldChg chg="modSp add mod">
        <pc:chgData name="McCleaf, Thomas" userId="4d1a225e-bf5c-40f6-9e74-3c5750c523bf" providerId="ADAL" clId="{51A22800-5732-42B7-B80F-12D793C71BEE}" dt="2025-06-10T03:32:47.198" v="463" actId="20577"/>
        <pc:sldMkLst>
          <pc:docMk/>
          <pc:sldMk cId="904706322" sldId="2147377299"/>
        </pc:sldMkLst>
        <pc:spChg chg="mod">
          <ac:chgData name="McCleaf, Thomas" userId="4d1a225e-bf5c-40f6-9e74-3c5750c523bf" providerId="ADAL" clId="{51A22800-5732-42B7-B80F-12D793C71BEE}" dt="2025-06-10T03:32:47.198" v="463" actId="20577"/>
          <ac:spMkLst>
            <pc:docMk/>
            <pc:sldMk cId="904706322" sldId="2147377299"/>
            <ac:spMk id="9" creationId="{D16B7132-09C1-4C2B-8F75-A69751BB41DF}"/>
          </ac:spMkLst>
        </pc:spChg>
      </pc:sldChg>
      <pc:sldChg chg="addSp delSp modSp add mod">
        <pc:chgData name="McCleaf, Thomas" userId="4d1a225e-bf5c-40f6-9e74-3c5750c523bf" providerId="ADAL" clId="{51A22800-5732-42B7-B80F-12D793C71BEE}" dt="2025-06-10T03:34:05.845" v="512" actId="20577"/>
        <pc:sldMkLst>
          <pc:docMk/>
          <pc:sldMk cId="3002047891" sldId="2147377300"/>
        </pc:sldMkLst>
        <pc:spChg chg="mod">
          <ac:chgData name="McCleaf, Thomas" userId="4d1a225e-bf5c-40f6-9e74-3c5750c523bf" providerId="ADAL" clId="{51A22800-5732-42B7-B80F-12D793C71BEE}" dt="2025-06-10T03:34:05.845" v="512" actId="20577"/>
          <ac:spMkLst>
            <pc:docMk/>
            <pc:sldMk cId="3002047891" sldId="2147377300"/>
            <ac:spMk id="9" creationId="{79EFDDCE-6D30-397B-0CF8-AA85F947C454}"/>
          </ac:spMkLst>
        </pc:spChg>
        <pc:picChg chg="add mod">
          <ac:chgData name="McCleaf, Thomas" userId="4d1a225e-bf5c-40f6-9e74-3c5750c523bf" providerId="ADAL" clId="{51A22800-5732-42B7-B80F-12D793C71BEE}" dt="2025-06-10T03:33:30.430" v="468" actId="14100"/>
          <ac:picMkLst>
            <pc:docMk/>
            <pc:sldMk cId="3002047891" sldId="2147377300"/>
            <ac:picMk id="3" creationId="{BFB37F95-291B-1B21-FB1B-4A60979FCA4D}"/>
          </ac:picMkLst>
        </pc:picChg>
        <pc:picChg chg="del">
          <ac:chgData name="McCleaf, Thomas" userId="4d1a225e-bf5c-40f6-9e74-3c5750c523bf" providerId="ADAL" clId="{51A22800-5732-42B7-B80F-12D793C71BEE}" dt="2025-06-10T03:33:01.359" v="465" actId="478"/>
          <ac:picMkLst>
            <pc:docMk/>
            <pc:sldMk cId="3002047891" sldId="2147377300"/>
            <ac:picMk id="4" creationId="{EC71C295-CA4B-D5B6-D03B-1BEF4A4979E0}"/>
          </ac:picMkLst>
        </pc:picChg>
      </pc:sldChg>
      <pc:sldChg chg="addSp delSp modSp add mod chgLayout">
        <pc:chgData name="McCleaf, Thomas" userId="4d1a225e-bf5c-40f6-9e74-3c5750c523bf" providerId="ADAL" clId="{51A22800-5732-42B7-B80F-12D793C71BEE}" dt="2025-06-10T03:36:32.677" v="534" actId="1076"/>
        <pc:sldMkLst>
          <pc:docMk/>
          <pc:sldMk cId="3331448436" sldId="2147377301"/>
        </pc:sldMkLst>
        <pc:spChg chg="mod">
          <ac:chgData name="McCleaf, Thomas" userId="4d1a225e-bf5c-40f6-9e74-3c5750c523bf" providerId="ADAL" clId="{51A22800-5732-42B7-B80F-12D793C71BEE}" dt="2025-06-10T03:36:23.181" v="532" actId="20577"/>
          <ac:spMkLst>
            <pc:docMk/>
            <pc:sldMk cId="3331448436" sldId="2147377301"/>
            <ac:spMk id="9" creationId="{79EFDDCE-6D30-397B-0CF8-AA85F947C454}"/>
          </ac:spMkLst>
        </pc:spChg>
        <pc:picChg chg="del">
          <ac:chgData name="McCleaf, Thomas" userId="4d1a225e-bf5c-40f6-9e74-3c5750c523bf" providerId="ADAL" clId="{51A22800-5732-42B7-B80F-12D793C71BEE}" dt="2025-06-10T03:35:23.527" v="514" actId="478"/>
          <ac:picMkLst>
            <pc:docMk/>
            <pc:sldMk cId="3331448436" sldId="2147377301"/>
            <ac:picMk id="3" creationId="{BFB37F95-291B-1B21-FB1B-4A60979FCA4D}"/>
          </ac:picMkLst>
        </pc:picChg>
        <pc:picChg chg="add mod">
          <ac:chgData name="McCleaf, Thomas" userId="4d1a225e-bf5c-40f6-9e74-3c5750c523bf" providerId="ADAL" clId="{51A22800-5732-42B7-B80F-12D793C71BEE}" dt="2025-06-10T03:36:32.677" v="534" actId="1076"/>
          <ac:picMkLst>
            <pc:docMk/>
            <pc:sldMk cId="3331448436" sldId="2147377301"/>
            <ac:picMk id="4" creationId="{DF23CA54-8A8B-54F3-D6D0-5E9C1025556B}"/>
          </ac:picMkLst>
        </pc:picChg>
      </pc:sldChg>
      <pc:sldChg chg="addSp delSp modSp new mod chgLayout">
        <pc:chgData name="McCleaf, Thomas" userId="4d1a225e-bf5c-40f6-9e74-3c5750c523bf" providerId="ADAL" clId="{51A22800-5732-42B7-B80F-12D793C71BEE}" dt="2025-06-10T03:41:29.500" v="546" actId="1076"/>
        <pc:sldMkLst>
          <pc:docMk/>
          <pc:sldMk cId="3978286898" sldId="2147377302"/>
        </pc:sldMkLst>
        <pc:spChg chg="del">
          <ac:chgData name="McCleaf, Thomas" userId="4d1a225e-bf5c-40f6-9e74-3c5750c523bf" providerId="ADAL" clId="{51A22800-5732-42B7-B80F-12D793C71BEE}" dt="2025-06-10T03:41:06.124" v="541" actId="26606"/>
          <ac:spMkLst>
            <pc:docMk/>
            <pc:sldMk cId="3978286898" sldId="2147377302"/>
            <ac:spMk id="2" creationId="{0FB4E54E-E900-1C8B-42EC-D2046C1087A5}"/>
          </ac:spMkLst>
        </pc:spChg>
        <pc:spChg chg="del">
          <ac:chgData name="McCleaf, Thomas" userId="4d1a225e-bf5c-40f6-9e74-3c5750c523bf" providerId="ADAL" clId="{51A22800-5732-42B7-B80F-12D793C71BEE}" dt="2025-06-10T03:40:59.421" v="540" actId="478"/>
          <ac:spMkLst>
            <pc:docMk/>
            <pc:sldMk cId="3978286898" sldId="2147377302"/>
            <ac:spMk id="3" creationId="{5CBB0CF6-789D-17FC-3C65-9176593E258A}"/>
          </ac:spMkLst>
        </pc:spChg>
        <pc:spChg chg="add del mod">
          <ac:chgData name="McCleaf, Thomas" userId="4d1a225e-bf5c-40f6-9e74-3c5750c523bf" providerId="ADAL" clId="{51A22800-5732-42B7-B80F-12D793C71BEE}" dt="2025-06-10T03:41:10.365" v="542" actId="478"/>
          <ac:spMkLst>
            <pc:docMk/>
            <pc:sldMk cId="3978286898" sldId="2147377302"/>
            <ac:spMk id="10" creationId="{EA31B2D9-E8F3-0E74-11D5-F0026A62397D}"/>
          </ac:spMkLst>
        </pc:spChg>
        <pc:picChg chg="add mod">
          <ac:chgData name="McCleaf, Thomas" userId="4d1a225e-bf5c-40f6-9e74-3c5750c523bf" providerId="ADAL" clId="{51A22800-5732-42B7-B80F-12D793C71BEE}" dt="2025-06-10T03:41:29.500" v="546" actId="1076"/>
          <ac:picMkLst>
            <pc:docMk/>
            <pc:sldMk cId="3978286898" sldId="2147377302"/>
            <ac:picMk id="5" creationId="{41959183-6C0C-C95C-5207-BD882E395ACE}"/>
          </ac:picMkLst>
        </pc:picChg>
      </pc:sldChg>
      <pc:sldChg chg="addSp delSp modSp add mod chgLayout">
        <pc:chgData name="McCleaf, Thomas" userId="4d1a225e-bf5c-40f6-9e74-3c5750c523bf" providerId="ADAL" clId="{51A22800-5732-42B7-B80F-12D793C71BEE}" dt="2025-06-10T03:44:13.057" v="556" actId="1076"/>
        <pc:sldMkLst>
          <pc:docMk/>
          <pc:sldMk cId="1289496043" sldId="2147377303"/>
        </pc:sldMkLst>
        <pc:spChg chg="add mod">
          <ac:chgData name="McCleaf, Thomas" userId="4d1a225e-bf5c-40f6-9e74-3c5750c523bf" providerId="ADAL" clId="{51A22800-5732-42B7-B80F-12D793C71BEE}" dt="2025-06-10T03:44:01.434" v="552" actId="26606"/>
          <ac:spMkLst>
            <pc:docMk/>
            <pc:sldMk cId="1289496043" sldId="2147377303"/>
            <ac:spMk id="6" creationId="{87E32623-E999-64C1-F6FC-A3DBD2AAFF1B}"/>
          </ac:spMkLst>
        </pc:spChg>
        <pc:spChg chg="add del">
          <ac:chgData name="McCleaf, Thomas" userId="4d1a225e-bf5c-40f6-9e74-3c5750c523bf" providerId="ADAL" clId="{51A22800-5732-42B7-B80F-12D793C71BEE}" dt="2025-06-10T03:43:58.832" v="551" actId="26606"/>
          <ac:spMkLst>
            <pc:docMk/>
            <pc:sldMk cId="1289496043" sldId="2147377303"/>
            <ac:spMk id="8" creationId="{70528E1C-32B1-D1CA-7685-30EB9519632D}"/>
          </ac:spMkLst>
        </pc:spChg>
        <pc:picChg chg="add mod">
          <ac:chgData name="McCleaf, Thomas" userId="4d1a225e-bf5c-40f6-9e74-3c5750c523bf" providerId="ADAL" clId="{51A22800-5732-42B7-B80F-12D793C71BEE}" dt="2025-06-10T03:44:13.057" v="556" actId="1076"/>
          <ac:picMkLst>
            <pc:docMk/>
            <pc:sldMk cId="1289496043" sldId="2147377303"/>
            <ac:picMk id="3" creationId="{8B608357-F34B-203C-B542-E186C31BDC37}"/>
          </ac:picMkLst>
        </pc:picChg>
        <pc:picChg chg="del">
          <ac:chgData name="McCleaf, Thomas" userId="4d1a225e-bf5c-40f6-9e74-3c5750c523bf" providerId="ADAL" clId="{51A22800-5732-42B7-B80F-12D793C71BEE}" dt="2025-06-10T03:43:27.237" v="548" actId="478"/>
          <ac:picMkLst>
            <pc:docMk/>
            <pc:sldMk cId="1289496043" sldId="2147377303"/>
            <ac:picMk id="5" creationId="{41959183-6C0C-C95C-5207-BD882E395ACE}"/>
          </ac:picMkLst>
        </pc:picChg>
      </pc:sldChg>
      <pc:sldMasterChg chg="modSldLayout">
        <pc:chgData name="McCleaf, Thomas" userId="4d1a225e-bf5c-40f6-9e74-3c5750c523bf" providerId="ADAL" clId="{51A22800-5732-42B7-B80F-12D793C71BEE}" dt="2025-06-10T03:25:56.489" v="357"/>
        <pc:sldMasterMkLst>
          <pc:docMk/>
          <pc:sldMasterMk cId="690071000" sldId="2147483767"/>
        </pc:sldMasterMkLst>
        <pc:sldLayoutChg chg="modSp">
          <pc:chgData name="McCleaf, Thomas" userId="4d1a225e-bf5c-40f6-9e74-3c5750c523bf" providerId="ADAL" clId="{51A22800-5732-42B7-B80F-12D793C71BEE}" dt="2025-06-10T03:25:56.489" v="357"/>
          <pc:sldLayoutMkLst>
            <pc:docMk/>
            <pc:sldMasterMk cId="690071000" sldId="2147483767"/>
            <pc:sldLayoutMk cId="532262116" sldId="2147483768"/>
          </pc:sldLayoutMkLst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532262116" sldId="2147483768"/>
              <ac:spMk id="2" creationId="{C10EE3D3-40A9-229E-5005-8EC4431D6D1F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532262116" sldId="2147483768"/>
              <ac:spMk id="5" creationId="{67E59E6E-DD69-DAC5-717B-7AC09065F176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532262116" sldId="2147483768"/>
              <ac:spMk id="8" creationId="{FBCAA32A-1274-D4B1-A121-B8ADD83ACEC6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532262116" sldId="2147483768"/>
              <ac:spMk id="10" creationId="{68E53282-74BD-82AF-F649-93098FAB0D9A}"/>
            </ac:spMkLst>
          </pc:spChg>
          <pc:picChg chg="mod">
            <ac:chgData name="McCleaf, Thomas" userId="4d1a225e-bf5c-40f6-9e74-3c5750c523bf" providerId="ADAL" clId="{51A22800-5732-42B7-B80F-12D793C71BEE}" dt="2025-06-10T03:25:56.489" v="357"/>
            <ac:picMkLst>
              <pc:docMk/>
              <pc:sldMasterMk cId="690071000" sldId="2147483767"/>
              <pc:sldLayoutMk cId="532262116" sldId="2147483768"/>
              <ac:picMk id="3" creationId="{C7E56DAB-F9B5-37D5-CE36-8F48A36F1EC5}"/>
            </ac:picMkLst>
          </pc:picChg>
        </pc:sldLayoutChg>
        <pc:sldLayoutChg chg="modSp">
          <pc:chgData name="McCleaf, Thomas" userId="4d1a225e-bf5c-40f6-9e74-3c5750c523bf" providerId="ADAL" clId="{51A22800-5732-42B7-B80F-12D793C71BEE}" dt="2025-06-10T03:25:56.489" v="357"/>
          <pc:sldLayoutMkLst>
            <pc:docMk/>
            <pc:sldMasterMk cId="690071000" sldId="2147483767"/>
            <pc:sldLayoutMk cId="2498120546" sldId="2147483770"/>
          </pc:sldLayoutMkLst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2498120546" sldId="2147483770"/>
              <ac:spMk id="3" creationId="{94EB04E3-F572-E66C-1D28-8AB407A858B7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2498120546" sldId="2147483770"/>
              <ac:spMk id="5" creationId="{41238049-CA9F-D83F-4090-336A8219191B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2498120546" sldId="2147483770"/>
              <ac:spMk id="6" creationId="{CDBC16B9-05A8-5878-EBBD-A6602262FD9E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2498120546" sldId="2147483770"/>
              <ac:spMk id="7" creationId="{7AF8723E-483F-C710-F1CB-A4B52685B577}"/>
            </ac:spMkLst>
          </pc:spChg>
          <pc:picChg chg="mod">
            <ac:chgData name="McCleaf, Thomas" userId="4d1a225e-bf5c-40f6-9e74-3c5750c523bf" providerId="ADAL" clId="{51A22800-5732-42B7-B80F-12D793C71BEE}" dt="2025-06-10T03:25:56.489" v="357"/>
            <ac:picMkLst>
              <pc:docMk/>
              <pc:sldMasterMk cId="690071000" sldId="2147483767"/>
              <pc:sldLayoutMk cId="2498120546" sldId="2147483770"/>
              <ac:picMk id="2" creationId="{5C7B3002-55BC-221B-4375-98EC7B37C877}"/>
            </ac:picMkLst>
          </pc:picChg>
        </pc:sldLayoutChg>
        <pc:sldLayoutChg chg="modSp">
          <pc:chgData name="McCleaf, Thomas" userId="4d1a225e-bf5c-40f6-9e74-3c5750c523bf" providerId="ADAL" clId="{51A22800-5732-42B7-B80F-12D793C71BEE}" dt="2025-06-10T03:25:56.489" v="357"/>
          <pc:sldLayoutMkLst>
            <pc:docMk/>
            <pc:sldMasterMk cId="690071000" sldId="2147483767"/>
            <pc:sldLayoutMk cId="631645706" sldId="2147483771"/>
          </pc:sldLayoutMkLst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631645706" sldId="2147483771"/>
              <ac:spMk id="2" creationId="{A431D4E2-AE2F-5D67-7610-695642E9F734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631645706" sldId="2147483771"/>
              <ac:spMk id="6" creationId="{40AF4052-91DC-8514-FA98-1946D1F8B5C8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631645706" sldId="2147483771"/>
              <ac:spMk id="11" creationId="{4D8F88C4-B6BE-814A-A531-CC35DEE7A718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631645706" sldId="2147483771"/>
              <ac:spMk id="15" creationId="{A624A1C5-9AA4-6C47-80CC-AEA9A4061280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631645706" sldId="2147483771"/>
              <ac:spMk id="17" creationId="{4D40B90C-7C5D-150D-20F7-67A19D73FF25}"/>
            </ac:spMkLst>
          </pc:spChg>
          <pc:picChg chg="mod">
            <ac:chgData name="McCleaf, Thomas" userId="4d1a225e-bf5c-40f6-9e74-3c5750c523bf" providerId="ADAL" clId="{51A22800-5732-42B7-B80F-12D793C71BEE}" dt="2025-06-10T03:25:56.489" v="357"/>
            <ac:picMkLst>
              <pc:docMk/>
              <pc:sldMasterMk cId="690071000" sldId="2147483767"/>
              <pc:sldLayoutMk cId="631645706" sldId="2147483771"/>
              <ac:picMk id="8" creationId="{0580CD20-CF3E-8399-3428-987C472B66E0}"/>
            </ac:picMkLst>
          </pc:picChg>
        </pc:sldLayoutChg>
        <pc:sldLayoutChg chg="modSp">
          <pc:chgData name="McCleaf, Thomas" userId="4d1a225e-bf5c-40f6-9e74-3c5750c523bf" providerId="ADAL" clId="{51A22800-5732-42B7-B80F-12D793C71BEE}" dt="2025-06-10T03:25:56.489" v="357"/>
          <pc:sldLayoutMkLst>
            <pc:docMk/>
            <pc:sldMasterMk cId="690071000" sldId="2147483767"/>
            <pc:sldLayoutMk cId="1319485340" sldId="2147483772"/>
          </pc:sldLayoutMkLst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1319485340" sldId="2147483772"/>
              <ac:spMk id="2" creationId="{82BF9B57-48E7-6C5C-D23D-A392A7525CB9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1319485340" sldId="2147483772"/>
              <ac:spMk id="5" creationId="{1FC58DA9-D5B1-372F-9264-DF362BCEB38A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1319485340" sldId="2147483772"/>
              <ac:spMk id="7" creationId="{423C6447-85C2-7DCD-D87E-A67E98281921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1319485340" sldId="2147483772"/>
              <ac:spMk id="8" creationId="{ACDE1215-2666-F9E1-E245-94EF5F05DE35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1319485340" sldId="2147483772"/>
              <ac:spMk id="9" creationId="{51A7BFA5-192C-BF31-99CD-3C703872DD67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1319485340" sldId="2147483772"/>
              <ac:spMk id="10" creationId="{A36571B6-F764-38DF-AE95-797AD13B3D23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1319485340" sldId="2147483772"/>
              <ac:spMk id="19" creationId="{6007E547-B2BF-B24E-94E2-1EC0ED8D3569}"/>
            </ac:spMkLst>
          </pc:spChg>
          <pc:picChg chg="mod">
            <ac:chgData name="McCleaf, Thomas" userId="4d1a225e-bf5c-40f6-9e74-3c5750c523bf" providerId="ADAL" clId="{51A22800-5732-42B7-B80F-12D793C71BEE}" dt="2025-06-10T03:25:56.489" v="357"/>
            <ac:picMkLst>
              <pc:docMk/>
              <pc:sldMasterMk cId="690071000" sldId="2147483767"/>
              <pc:sldLayoutMk cId="1319485340" sldId="2147483772"/>
              <ac:picMk id="13" creationId="{1285C800-BE69-9843-8A83-A0C94F789912}"/>
            </ac:picMkLst>
          </pc:picChg>
        </pc:sldLayoutChg>
        <pc:sldLayoutChg chg="modSp">
          <pc:chgData name="McCleaf, Thomas" userId="4d1a225e-bf5c-40f6-9e74-3c5750c523bf" providerId="ADAL" clId="{51A22800-5732-42B7-B80F-12D793C71BEE}" dt="2025-06-10T03:25:56.489" v="357"/>
          <pc:sldLayoutMkLst>
            <pc:docMk/>
            <pc:sldMasterMk cId="690071000" sldId="2147483767"/>
            <pc:sldLayoutMk cId="641694029" sldId="2147483773"/>
          </pc:sldLayoutMkLst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641694029" sldId="2147483773"/>
              <ac:spMk id="4" creationId="{AB328038-3129-6AE5-3291-CA97B8010583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641694029" sldId="2147483773"/>
              <ac:spMk id="5" creationId="{6B5CD3F0-DF6E-CD5F-B455-3285804149D2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641694029" sldId="2147483773"/>
              <ac:spMk id="6" creationId="{F31918FA-2E9D-81F1-ED6A-A8F554744C2C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641694029" sldId="2147483773"/>
              <ac:spMk id="7" creationId="{2186194F-21E5-F17C-A116-4C8A31AFB3EB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641694029" sldId="2147483773"/>
              <ac:spMk id="21" creationId="{258D18E2-A226-F046-BB6F-02AB8806EECB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641694029" sldId="2147483773"/>
              <ac:spMk id="22" creationId="{4419A683-EE38-0B4A-98C9-8C7A2C7CD0DA}"/>
            </ac:spMkLst>
          </pc:spChg>
          <pc:picChg chg="mod">
            <ac:chgData name="McCleaf, Thomas" userId="4d1a225e-bf5c-40f6-9e74-3c5750c523bf" providerId="ADAL" clId="{51A22800-5732-42B7-B80F-12D793C71BEE}" dt="2025-06-10T03:25:56.489" v="357"/>
            <ac:picMkLst>
              <pc:docMk/>
              <pc:sldMasterMk cId="690071000" sldId="2147483767"/>
              <pc:sldLayoutMk cId="641694029" sldId="2147483773"/>
              <ac:picMk id="3" creationId="{B23FAD66-0B9B-9585-3353-DAECBA367930}"/>
            </ac:picMkLst>
          </pc:picChg>
        </pc:sldLayoutChg>
        <pc:sldLayoutChg chg="modSp">
          <pc:chgData name="McCleaf, Thomas" userId="4d1a225e-bf5c-40f6-9e74-3c5750c523bf" providerId="ADAL" clId="{51A22800-5732-42B7-B80F-12D793C71BEE}" dt="2025-06-10T03:25:56.489" v="357"/>
          <pc:sldLayoutMkLst>
            <pc:docMk/>
            <pc:sldMasterMk cId="690071000" sldId="2147483767"/>
            <pc:sldLayoutMk cId="1918024131" sldId="2147483774"/>
          </pc:sldLayoutMkLst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1918024131" sldId="2147483774"/>
              <ac:spMk id="3" creationId="{A8FD5AD0-F3C3-B0CD-CD65-6D860D00E8F6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1918024131" sldId="2147483774"/>
              <ac:spMk id="4" creationId="{6FC3A9B3-9A8D-BC0D-D640-4510D5C772EA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1918024131" sldId="2147483774"/>
              <ac:spMk id="6" creationId="{8DAD9534-C03A-D7A4-3BFF-6F10F9029DF6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1918024131" sldId="2147483774"/>
              <ac:spMk id="7" creationId="{85C1E07A-021B-021C-7A42-3F020078ED5D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1918024131" sldId="2147483774"/>
              <ac:spMk id="26" creationId="{1028B723-63E4-B14F-922A-32CA4D4526BA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1918024131" sldId="2147483774"/>
              <ac:spMk id="27" creationId="{1045BEE2-38DA-2B40-8541-42E2CF72A35D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1918024131" sldId="2147483774"/>
              <ac:spMk id="28" creationId="{1C909820-1F7C-824A-92D5-AD2F5CE5150F}"/>
            </ac:spMkLst>
          </pc:spChg>
          <pc:picChg chg="mod">
            <ac:chgData name="McCleaf, Thomas" userId="4d1a225e-bf5c-40f6-9e74-3c5750c523bf" providerId="ADAL" clId="{51A22800-5732-42B7-B80F-12D793C71BEE}" dt="2025-06-10T03:25:56.489" v="357"/>
            <ac:picMkLst>
              <pc:docMk/>
              <pc:sldMasterMk cId="690071000" sldId="2147483767"/>
              <pc:sldLayoutMk cId="1918024131" sldId="2147483774"/>
              <ac:picMk id="5" creationId="{9B8AD7AB-E982-A4EA-7A99-65411D86F62E}"/>
            </ac:picMkLst>
          </pc:picChg>
        </pc:sldLayoutChg>
        <pc:sldLayoutChg chg="modSp">
          <pc:chgData name="McCleaf, Thomas" userId="4d1a225e-bf5c-40f6-9e74-3c5750c523bf" providerId="ADAL" clId="{51A22800-5732-42B7-B80F-12D793C71BEE}" dt="2025-06-10T03:25:56.489" v="357"/>
          <pc:sldLayoutMkLst>
            <pc:docMk/>
            <pc:sldMasterMk cId="690071000" sldId="2147483767"/>
            <pc:sldLayoutMk cId="1337716859" sldId="2147483775"/>
          </pc:sldLayoutMkLst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1337716859" sldId="2147483775"/>
              <ac:spMk id="3" creationId="{04191EED-43BB-0E6B-1129-0B3690E4A052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1337716859" sldId="2147483775"/>
              <ac:spMk id="8" creationId="{1A96835F-840C-697F-FEBF-C0157E356EF5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1337716859" sldId="2147483775"/>
              <ac:spMk id="10" creationId="{D7AD3F87-6185-637A-D6C1-851933B0359D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1337716859" sldId="2147483775"/>
              <ac:spMk id="11" creationId="{C6DD563A-797A-6038-1F3F-40BBCF6E3D36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1337716859" sldId="2147483775"/>
              <ac:spMk id="21" creationId="{F7DEA849-78B2-3E4B-9C7E-D2C361C42176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1337716859" sldId="2147483775"/>
              <ac:spMk id="22" creationId="{8B31FE85-BDD7-1141-B661-8A23B7FDA808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1337716859" sldId="2147483775"/>
              <ac:spMk id="23" creationId="{E473FC2C-35C4-E846-994D-D5730D8FD84B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1337716859" sldId="2147483775"/>
              <ac:spMk id="24" creationId="{EA553A69-AF90-1043-A0E0-3848A909AE05}"/>
            </ac:spMkLst>
          </pc:spChg>
          <pc:picChg chg="mod">
            <ac:chgData name="McCleaf, Thomas" userId="4d1a225e-bf5c-40f6-9e74-3c5750c523bf" providerId="ADAL" clId="{51A22800-5732-42B7-B80F-12D793C71BEE}" dt="2025-06-10T03:25:56.489" v="357"/>
            <ac:picMkLst>
              <pc:docMk/>
              <pc:sldMasterMk cId="690071000" sldId="2147483767"/>
              <pc:sldLayoutMk cId="1337716859" sldId="2147483775"/>
              <ac:picMk id="4" creationId="{12B69C1E-8F2D-CCB6-37AB-86CA16715C70}"/>
            </ac:picMkLst>
          </pc:picChg>
        </pc:sldLayoutChg>
        <pc:sldLayoutChg chg="modSp">
          <pc:chgData name="McCleaf, Thomas" userId="4d1a225e-bf5c-40f6-9e74-3c5750c523bf" providerId="ADAL" clId="{51A22800-5732-42B7-B80F-12D793C71BEE}" dt="2025-06-10T03:25:56.489" v="357"/>
          <pc:sldLayoutMkLst>
            <pc:docMk/>
            <pc:sldMasterMk cId="690071000" sldId="2147483767"/>
            <pc:sldLayoutMk cId="4124910114" sldId="2147483776"/>
          </pc:sldLayoutMkLst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4124910114" sldId="2147483776"/>
              <ac:spMk id="3" creationId="{B0337C47-9D17-E79A-3150-D9E55B331540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4124910114" sldId="2147483776"/>
              <ac:spMk id="4" creationId="{73F3B783-A7B7-B1C2-F7A4-97893FE75059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4124910114" sldId="2147483776"/>
              <ac:spMk id="6" creationId="{11A68440-D18A-1988-6AED-B563B9AF5097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4124910114" sldId="2147483776"/>
              <ac:spMk id="7" creationId="{BBD205B2-841C-0DF6-E2A4-A0F84E45DFAA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4124910114" sldId="2147483776"/>
              <ac:spMk id="16" creationId="{D672895A-0383-A247-B628-5DAD3DC1B6E3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4124910114" sldId="2147483776"/>
              <ac:spMk id="17" creationId="{FE9734B7-D256-B146-9801-79AEDD9D31E3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4124910114" sldId="2147483776"/>
              <ac:spMk id="23" creationId="{0F1EC92C-5D40-0341-8D94-F22F2F441A4D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4124910114" sldId="2147483776"/>
              <ac:spMk id="24" creationId="{0C7C2977-00ED-B943-8D3F-D75CAF82A4E3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4124910114" sldId="2147483776"/>
              <ac:spMk id="25" creationId="{149969B1-03C6-3747-872C-CB19A3104994}"/>
            </ac:spMkLst>
          </pc:spChg>
          <pc:picChg chg="mod">
            <ac:chgData name="McCleaf, Thomas" userId="4d1a225e-bf5c-40f6-9e74-3c5750c523bf" providerId="ADAL" clId="{51A22800-5732-42B7-B80F-12D793C71BEE}" dt="2025-06-10T03:25:56.489" v="357"/>
            <ac:picMkLst>
              <pc:docMk/>
              <pc:sldMasterMk cId="690071000" sldId="2147483767"/>
              <pc:sldLayoutMk cId="4124910114" sldId="2147483776"/>
              <ac:picMk id="2" creationId="{5EB57039-F98F-101E-1EE6-90439888AD92}"/>
            </ac:picMkLst>
          </pc:picChg>
        </pc:sldLayoutChg>
        <pc:sldLayoutChg chg="modSp">
          <pc:chgData name="McCleaf, Thomas" userId="4d1a225e-bf5c-40f6-9e74-3c5750c523bf" providerId="ADAL" clId="{51A22800-5732-42B7-B80F-12D793C71BEE}" dt="2025-06-10T03:25:56.489" v="357"/>
          <pc:sldLayoutMkLst>
            <pc:docMk/>
            <pc:sldMasterMk cId="690071000" sldId="2147483767"/>
            <pc:sldLayoutMk cId="2411383589" sldId="2147483777"/>
          </pc:sldLayoutMkLst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2411383589" sldId="2147483777"/>
              <ac:spMk id="3" creationId="{835CA674-D121-848F-0C4E-C48D2F5A8EFE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2411383589" sldId="2147483777"/>
              <ac:spMk id="4" creationId="{F479CBF8-EA10-A9A6-7B58-B01B2CAD8156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2411383589" sldId="2147483777"/>
              <ac:spMk id="5" creationId="{5C58CD18-9DBD-DC09-9917-0B8ACF0B40EF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2411383589" sldId="2147483777"/>
              <ac:spMk id="6" creationId="{A0C72FAC-E145-E3BA-A44A-3776983DFA0E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2411383589" sldId="2147483777"/>
              <ac:spMk id="16" creationId="{576F7828-658D-6442-AC56-F5DB62ABF1ED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2411383589" sldId="2147483777"/>
              <ac:spMk id="22" creationId="{ADB7EF70-9335-AC4F-B5FA-D4EFB7EEBB36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2411383589" sldId="2147483777"/>
              <ac:spMk id="24" creationId="{B6916849-75ED-EE4B-9F80-5899AA09FE44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2411383589" sldId="2147483777"/>
              <ac:spMk id="25" creationId="{E9FEFB08-C6B3-E648-B1AC-8AC346D12C50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2411383589" sldId="2147483777"/>
              <ac:spMk id="30" creationId="{89FE1DCE-87F9-E447-99AB-8007395111FA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2411383589" sldId="2147483777"/>
              <ac:spMk id="31" creationId="{9C8820EE-01CF-2E4E-824A-F1DEEB78D6CE}"/>
            </ac:spMkLst>
          </pc:spChg>
          <pc:picChg chg="mod">
            <ac:chgData name="McCleaf, Thomas" userId="4d1a225e-bf5c-40f6-9e74-3c5750c523bf" providerId="ADAL" clId="{51A22800-5732-42B7-B80F-12D793C71BEE}" dt="2025-06-10T03:25:56.489" v="357"/>
            <ac:picMkLst>
              <pc:docMk/>
              <pc:sldMasterMk cId="690071000" sldId="2147483767"/>
              <pc:sldLayoutMk cId="2411383589" sldId="2147483777"/>
              <ac:picMk id="2" creationId="{6E45580A-A6C3-7129-8DC5-D30753B85961}"/>
            </ac:picMkLst>
          </pc:picChg>
        </pc:sldLayoutChg>
        <pc:sldLayoutChg chg="modSp">
          <pc:chgData name="McCleaf, Thomas" userId="4d1a225e-bf5c-40f6-9e74-3c5750c523bf" providerId="ADAL" clId="{51A22800-5732-42B7-B80F-12D793C71BEE}" dt="2025-06-10T03:25:56.489" v="357"/>
          <pc:sldLayoutMkLst>
            <pc:docMk/>
            <pc:sldMasterMk cId="690071000" sldId="2147483767"/>
            <pc:sldLayoutMk cId="68294598" sldId="2147483780"/>
          </pc:sldLayoutMkLst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68294598" sldId="2147483780"/>
              <ac:spMk id="2" creationId="{7BADE35D-D738-D0CF-7C4B-29AAF5831F72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68294598" sldId="2147483780"/>
              <ac:spMk id="3" creationId="{2D19220D-476D-4E88-E8EB-F56EA3A26820}"/>
            </ac:spMkLst>
          </pc:spChg>
        </pc:sldLayoutChg>
        <pc:sldLayoutChg chg="modSp">
          <pc:chgData name="McCleaf, Thomas" userId="4d1a225e-bf5c-40f6-9e74-3c5750c523bf" providerId="ADAL" clId="{51A22800-5732-42B7-B80F-12D793C71BEE}" dt="2025-06-10T03:25:56.489" v="357"/>
          <pc:sldLayoutMkLst>
            <pc:docMk/>
            <pc:sldMasterMk cId="690071000" sldId="2147483767"/>
            <pc:sldLayoutMk cId="861902917" sldId="2147483781"/>
          </pc:sldLayoutMkLst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861902917" sldId="2147483781"/>
              <ac:spMk id="2" creationId="{38568ACF-A549-A145-CC68-884326F22C4E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861902917" sldId="2147483781"/>
              <ac:spMk id="3" creationId="{D2C65B68-E0E5-6995-D524-E87315BF2258}"/>
            </ac:spMkLst>
          </pc:spChg>
        </pc:sldLayoutChg>
        <pc:sldLayoutChg chg="modSp">
          <pc:chgData name="McCleaf, Thomas" userId="4d1a225e-bf5c-40f6-9e74-3c5750c523bf" providerId="ADAL" clId="{51A22800-5732-42B7-B80F-12D793C71BEE}" dt="2025-06-10T03:25:56.489" v="357"/>
          <pc:sldLayoutMkLst>
            <pc:docMk/>
            <pc:sldMasterMk cId="690071000" sldId="2147483767"/>
            <pc:sldLayoutMk cId="3129793335" sldId="2147483782"/>
          </pc:sldLayoutMkLst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3129793335" sldId="2147483782"/>
              <ac:spMk id="2" creationId="{4432C37B-3537-FFB7-9E7C-BFACAECACA78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3129793335" sldId="2147483782"/>
              <ac:spMk id="3" creationId="{349528C1-B518-51CC-C1A7-83CCED10097C}"/>
            </ac:spMkLst>
          </pc:spChg>
        </pc:sldLayoutChg>
        <pc:sldLayoutChg chg="modSp">
          <pc:chgData name="McCleaf, Thomas" userId="4d1a225e-bf5c-40f6-9e74-3c5750c523bf" providerId="ADAL" clId="{51A22800-5732-42B7-B80F-12D793C71BEE}" dt="2025-06-10T03:25:56.489" v="357"/>
          <pc:sldLayoutMkLst>
            <pc:docMk/>
            <pc:sldMasterMk cId="690071000" sldId="2147483767"/>
            <pc:sldLayoutMk cId="1803650243" sldId="2147483783"/>
          </pc:sldLayoutMkLst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1803650243" sldId="2147483783"/>
              <ac:spMk id="2" creationId="{31E622A2-5D62-710B-FF0A-A6646685378B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1803650243" sldId="2147483783"/>
              <ac:spMk id="3" creationId="{ACF67104-4585-A8B3-4599-5A1241D77608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1803650243" sldId="2147483783"/>
              <ac:spMk id="4" creationId="{961E4AAB-D0BB-1B02-95E8-C79A77D971B5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1803650243" sldId="2147483783"/>
              <ac:spMk id="6" creationId="{93BA5826-373D-28FA-8068-E130CB87D5AB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1803650243" sldId="2147483783"/>
              <ac:spMk id="7" creationId="{228AB9DB-9897-DC40-7A8D-3E1EB1640C62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1803650243" sldId="2147483783"/>
              <ac:spMk id="11" creationId="{664E3201-D49D-D227-7C12-FE26556B2BD3}"/>
            </ac:spMkLst>
          </pc:spChg>
          <pc:picChg chg="mod">
            <ac:chgData name="McCleaf, Thomas" userId="4d1a225e-bf5c-40f6-9e74-3c5750c523bf" providerId="ADAL" clId="{51A22800-5732-42B7-B80F-12D793C71BEE}" dt="2025-06-10T03:25:56.489" v="357"/>
            <ac:picMkLst>
              <pc:docMk/>
              <pc:sldMasterMk cId="690071000" sldId="2147483767"/>
              <pc:sldLayoutMk cId="1803650243" sldId="2147483783"/>
              <ac:picMk id="5" creationId="{4788EF87-5740-E649-3226-8F3E2A4EE81F}"/>
            </ac:picMkLst>
          </pc:picChg>
        </pc:sldLayoutChg>
        <pc:sldLayoutChg chg="modSp">
          <pc:chgData name="McCleaf, Thomas" userId="4d1a225e-bf5c-40f6-9e74-3c5750c523bf" providerId="ADAL" clId="{51A22800-5732-42B7-B80F-12D793C71BEE}" dt="2025-06-10T03:25:56.489" v="357"/>
          <pc:sldLayoutMkLst>
            <pc:docMk/>
            <pc:sldMasterMk cId="690071000" sldId="2147483767"/>
            <pc:sldLayoutMk cId="1216389722" sldId="2147483784"/>
          </pc:sldLayoutMkLst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1216389722" sldId="2147483784"/>
              <ac:spMk id="4" creationId="{AB328038-3129-6AE5-3291-CA97B8010583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1216389722" sldId="2147483784"/>
              <ac:spMk id="5" creationId="{6B5CD3F0-DF6E-CD5F-B455-3285804149D2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1216389722" sldId="2147483784"/>
              <ac:spMk id="6" creationId="{F31918FA-2E9D-81F1-ED6A-A8F554744C2C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1216389722" sldId="2147483784"/>
              <ac:spMk id="7" creationId="{2186194F-21E5-F17C-A116-4C8A31AFB3EB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1216389722" sldId="2147483784"/>
              <ac:spMk id="9" creationId="{6165AA4A-C1D6-F0A3-F8C6-422BEC3C1136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1216389722" sldId="2147483784"/>
              <ac:spMk id="22" creationId="{4419A683-EE38-0B4A-98C9-8C7A2C7CD0DA}"/>
            </ac:spMkLst>
          </pc:spChg>
          <pc:picChg chg="mod">
            <ac:chgData name="McCleaf, Thomas" userId="4d1a225e-bf5c-40f6-9e74-3c5750c523bf" providerId="ADAL" clId="{51A22800-5732-42B7-B80F-12D793C71BEE}" dt="2025-06-10T03:25:56.489" v="357"/>
            <ac:picMkLst>
              <pc:docMk/>
              <pc:sldMasterMk cId="690071000" sldId="2147483767"/>
              <pc:sldLayoutMk cId="1216389722" sldId="2147483784"/>
              <ac:picMk id="3" creationId="{29B9E996-D2F4-0778-2ECA-C742A9281FC9}"/>
            </ac:picMkLst>
          </pc:picChg>
        </pc:sldLayoutChg>
        <pc:sldLayoutChg chg="modSp">
          <pc:chgData name="McCleaf, Thomas" userId="4d1a225e-bf5c-40f6-9e74-3c5750c523bf" providerId="ADAL" clId="{51A22800-5732-42B7-B80F-12D793C71BEE}" dt="2025-06-10T03:25:56.489" v="357"/>
          <pc:sldLayoutMkLst>
            <pc:docMk/>
            <pc:sldMasterMk cId="690071000" sldId="2147483767"/>
            <pc:sldLayoutMk cId="4015051796" sldId="2147483785"/>
          </pc:sldLayoutMkLst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4015051796" sldId="2147483785"/>
              <ac:spMk id="2" creationId="{4432C37B-3537-FFB7-9E7C-BFACAECACA78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4015051796" sldId="2147483785"/>
              <ac:spMk id="3" creationId="{349528C1-B518-51CC-C1A7-83CCED10097C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4015051796" sldId="2147483785"/>
              <ac:spMk id="5" creationId="{58F7CDD4-A575-95DD-62F6-1CDE8E637B6A}"/>
            </ac:spMkLst>
          </pc:spChg>
        </pc:sldLayoutChg>
        <pc:sldLayoutChg chg="modSp">
          <pc:chgData name="McCleaf, Thomas" userId="4d1a225e-bf5c-40f6-9e74-3c5750c523bf" providerId="ADAL" clId="{51A22800-5732-42B7-B80F-12D793C71BEE}" dt="2025-06-10T03:25:56.489" v="357"/>
          <pc:sldLayoutMkLst>
            <pc:docMk/>
            <pc:sldMasterMk cId="690071000" sldId="2147483767"/>
            <pc:sldLayoutMk cId="4211991939" sldId="2147483786"/>
          </pc:sldLayoutMkLst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4211991939" sldId="2147483786"/>
              <ac:spMk id="2" creationId="{38568ACF-A549-A145-CC68-884326F22C4E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4211991939" sldId="2147483786"/>
              <ac:spMk id="3" creationId="{D2C65B68-E0E5-6995-D524-E87315BF2258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4211991939" sldId="2147483786"/>
              <ac:spMk id="4" creationId="{58274F45-05A5-FF8B-2290-1B3C0DEDB40E}"/>
            </ac:spMkLst>
          </pc:spChg>
        </pc:sldLayoutChg>
        <pc:sldLayoutChg chg="modSp">
          <pc:chgData name="McCleaf, Thomas" userId="4d1a225e-bf5c-40f6-9e74-3c5750c523bf" providerId="ADAL" clId="{51A22800-5732-42B7-B80F-12D793C71BEE}" dt="2025-06-10T03:25:56.489" v="357"/>
          <pc:sldLayoutMkLst>
            <pc:docMk/>
            <pc:sldMasterMk cId="690071000" sldId="2147483767"/>
            <pc:sldLayoutMk cId="694107248" sldId="2147483787"/>
          </pc:sldLayoutMkLst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694107248" sldId="2147483787"/>
              <ac:spMk id="3" creationId="{A8FD5AD0-F3C3-B0CD-CD65-6D860D00E8F6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694107248" sldId="2147483787"/>
              <ac:spMk id="4" creationId="{6FC3A9B3-9A8D-BC0D-D640-4510D5C772EA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694107248" sldId="2147483787"/>
              <ac:spMk id="6" creationId="{8DAD9534-C03A-D7A4-3BFF-6F10F9029DF6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694107248" sldId="2147483787"/>
              <ac:spMk id="7" creationId="{85C1E07A-021B-021C-7A42-3F020078ED5D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694107248" sldId="2147483787"/>
              <ac:spMk id="16" creationId="{8C4D8821-65E4-E898-B26E-F11B08BE1C0E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694107248" sldId="2147483787"/>
              <ac:spMk id="17" creationId="{668DAB4B-0B7A-D467-80C8-8FBC614D713F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694107248" sldId="2147483787"/>
              <ac:spMk id="18" creationId="{748985EE-7AA0-0298-36B7-22C72BC4B39F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694107248" sldId="2147483787"/>
              <ac:spMk id="19" creationId="{5C0D1360-942D-B354-1466-2D2B6A5C5FDC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694107248" sldId="2147483787"/>
              <ac:spMk id="21" creationId="{A94B42AD-8084-3DE3-5165-118B908ABC90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694107248" sldId="2147483787"/>
              <ac:spMk id="22" creationId="{486B83A3-4B5B-DB54-C413-72C7739D913D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694107248" sldId="2147483787"/>
              <ac:spMk id="23" creationId="{B74046B9-EC2C-4C49-4996-73D5C95AB3B3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694107248" sldId="2147483787"/>
              <ac:spMk id="29" creationId="{67C208AF-CA15-1EC1-4A54-CD567289460C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694107248" sldId="2147483787"/>
              <ac:spMk id="30" creationId="{E1219DE3-7F18-5464-A112-A7BA3430CE35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694107248" sldId="2147483787"/>
              <ac:spMk id="31" creationId="{F35A21EB-E2F9-80B3-CC40-108225DD5B2D}"/>
            </ac:spMkLst>
          </pc:spChg>
          <pc:picChg chg="mod">
            <ac:chgData name="McCleaf, Thomas" userId="4d1a225e-bf5c-40f6-9e74-3c5750c523bf" providerId="ADAL" clId="{51A22800-5732-42B7-B80F-12D793C71BEE}" dt="2025-06-10T03:25:56.489" v="357"/>
            <ac:picMkLst>
              <pc:docMk/>
              <pc:sldMasterMk cId="690071000" sldId="2147483767"/>
              <pc:sldLayoutMk cId="694107248" sldId="2147483787"/>
              <ac:picMk id="5" creationId="{9B8AD7AB-E982-A4EA-7A99-65411D86F62E}"/>
            </ac:picMkLst>
          </pc:picChg>
        </pc:sldLayoutChg>
        <pc:sldLayoutChg chg="modSp">
          <pc:chgData name="McCleaf, Thomas" userId="4d1a225e-bf5c-40f6-9e74-3c5750c523bf" providerId="ADAL" clId="{51A22800-5732-42B7-B80F-12D793C71BEE}" dt="2025-06-10T03:25:56.489" v="357"/>
          <pc:sldLayoutMkLst>
            <pc:docMk/>
            <pc:sldMasterMk cId="690071000" sldId="2147483767"/>
            <pc:sldLayoutMk cId="1367675238" sldId="2147483788"/>
          </pc:sldLayoutMkLst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1367675238" sldId="2147483788"/>
              <ac:spMk id="2" creationId="{950CF085-B92D-FF67-4C96-21E0B3B6085B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1367675238" sldId="2147483788"/>
              <ac:spMk id="3" creationId="{A8FD5AD0-F3C3-B0CD-CD65-6D860D00E8F6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1367675238" sldId="2147483788"/>
              <ac:spMk id="4" creationId="{6FC3A9B3-9A8D-BC0D-D640-4510D5C772EA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1367675238" sldId="2147483788"/>
              <ac:spMk id="6" creationId="{8DAD9534-C03A-D7A4-3BFF-6F10F9029DF6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1367675238" sldId="2147483788"/>
              <ac:spMk id="7" creationId="{85C1E07A-021B-021C-7A42-3F020078ED5D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1367675238" sldId="2147483788"/>
              <ac:spMk id="8" creationId="{7ADF9779-BF3A-710D-6CA5-6839D3A61D58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1367675238" sldId="2147483788"/>
              <ac:spMk id="9" creationId="{96260CA7-26F4-0A90-70B4-46D7063A7DA8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1367675238" sldId="2147483788"/>
              <ac:spMk id="10" creationId="{DB989758-EA34-6238-C099-816D88B75D2F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1367675238" sldId="2147483788"/>
              <ac:spMk id="11" creationId="{7F5C2350-512A-4A8E-ED04-FA14548C8B6B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1367675238" sldId="2147483788"/>
              <ac:spMk id="12" creationId="{F213E9F4-B43A-56AE-5778-E142D27A50AB}"/>
            </ac:spMkLst>
          </pc:spChg>
          <pc:picChg chg="mod">
            <ac:chgData name="McCleaf, Thomas" userId="4d1a225e-bf5c-40f6-9e74-3c5750c523bf" providerId="ADAL" clId="{51A22800-5732-42B7-B80F-12D793C71BEE}" dt="2025-06-10T03:25:56.489" v="357"/>
            <ac:picMkLst>
              <pc:docMk/>
              <pc:sldMasterMk cId="690071000" sldId="2147483767"/>
              <pc:sldLayoutMk cId="1367675238" sldId="2147483788"/>
              <ac:picMk id="5" creationId="{9B8AD7AB-E982-A4EA-7A99-65411D86F62E}"/>
            </ac:picMkLst>
          </pc:picChg>
        </pc:sldLayoutChg>
        <pc:sldLayoutChg chg="modSp">
          <pc:chgData name="McCleaf, Thomas" userId="4d1a225e-bf5c-40f6-9e74-3c5750c523bf" providerId="ADAL" clId="{51A22800-5732-42B7-B80F-12D793C71BEE}" dt="2025-06-10T03:25:56.489" v="357"/>
          <pc:sldLayoutMkLst>
            <pc:docMk/>
            <pc:sldMasterMk cId="690071000" sldId="2147483767"/>
            <pc:sldLayoutMk cId="3892853330" sldId="2147483789"/>
          </pc:sldLayoutMkLst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3892853330" sldId="2147483789"/>
              <ac:spMk id="2" creationId="{C10EE3D3-40A9-229E-5005-8EC4431D6D1F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3892853330" sldId="2147483789"/>
              <ac:spMk id="5" creationId="{67E59E6E-DD69-DAC5-717B-7AC09065F176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3892853330" sldId="2147483789"/>
              <ac:spMk id="8" creationId="{FBCAA32A-1274-D4B1-A121-B8ADD83ACEC6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3892853330" sldId="2147483789"/>
              <ac:spMk id="10" creationId="{68E53282-74BD-82AF-F649-93098FAB0D9A}"/>
            </ac:spMkLst>
          </pc:spChg>
          <pc:picChg chg="mod">
            <ac:chgData name="McCleaf, Thomas" userId="4d1a225e-bf5c-40f6-9e74-3c5750c523bf" providerId="ADAL" clId="{51A22800-5732-42B7-B80F-12D793C71BEE}" dt="2025-06-10T03:25:56.489" v="357"/>
            <ac:picMkLst>
              <pc:docMk/>
              <pc:sldMasterMk cId="690071000" sldId="2147483767"/>
              <pc:sldLayoutMk cId="3892853330" sldId="2147483789"/>
              <ac:picMk id="3" creationId="{C7E56DAB-F9B5-37D5-CE36-8F48A36F1EC5}"/>
            </ac:picMkLst>
          </pc:picChg>
        </pc:sldLayoutChg>
        <pc:sldLayoutChg chg="modSp">
          <pc:chgData name="McCleaf, Thomas" userId="4d1a225e-bf5c-40f6-9e74-3c5750c523bf" providerId="ADAL" clId="{51A22800-5732-42B7-B80F-12D793C71BEE}" dt="2025-06-10T03:25:56.489" v="357"/>
          <pc:sldLayoutMkLst>
            <pc:docMk/>
            <pc:sldMasterMk cId="690071000" sldId="2147483767"/>
            <pc:sldLayoutMk cId="4149747550" sldId="2147483790"/>
          </pc:sldLayoutMkLst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4149747550" sldId="2147483790"/>
              <ac:spMk id="2" creationId="{00000000-0000-0000-0000-000000000000}"/>
            </ac:spMkLst>
          </pc:spChg>
        </pc:sldLayoutChg>
        <pc:sldLayoutChg chg="modSp">
          <pc:chgData name="McCleaf, Thomas" userId="4d1a225e-bf5c-40f6-9e74-3c5750c523bf" providerId="ADAL" clId="{51A22800-5732-42B7-B80F-12D793C71BEE}" dt="2025-06-10T03:25:56.489" v="357"/>
          <pc:sldLayoutMkLst>
            <pc:docMk/>
            <pc:sldMasterMk cId="690071000" sldId="2147483767"/>
            <pc:sldLayoutMk cId="2889670610" sldId="2147483791"/>
          </pc:sldLayoutMkLst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2889670610" sldId="2147483791"/>
              <ac:spMk id="2" creationId="{00000000-0000-0000-0000-000000000000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2889670610" sldId="2147483791"/>
              <ac:spMk id="3" creationId="{00000000-0000-0000-0000-000000000000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2889670610" sldId="2147483791"/>
              <ac:spMk id="4" creationId="{00000000-0000-0000-0000-000000000000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2889670610" sldId="2147483791"/>
              <ac:spMk id="5" creationId="{00000000-0000-0000-0000-000000000000}"/>
            </ac:spMkLst>
          </pc:spChg>
          <pc:spChg chg="mod">
            <ac:chgData name="McCleaf, Thomas" userId="4d1a225e-bf5c-40f6-9e74-3c5750c523bf" providerId="ADAL" clId="{51A22800-5732-42B7-B80F-12D793C71BEE}" dt="2025-06-10T03:25:56.489" v="357"/>
            <ac:spMkLst>
              <pc:docMk/>
              <pc:sldMasterMk cId="690071000" sldId="2147483767"/>
              <pc:sldLayoutMk cId="2889670610" sldId="2147483791"/>
              <ac:spMk id="6" creationId="{00000000-0000-0000-0000-000000000000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agov-my.sharepoint.com/personal/tmccleaf_pa_gov/Documents/Speaking%20Engagements/Berks-Schuylkill%20Immunization%20Dinner%20-%20October%202024/source%20materials/school%20rates%20%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pagov-my.sharepoint.com/personal/tmccleaf_pa_gov/Documents/Speaking%20Engagements/Berks-Schuylkill%20Immunization%20Dinner%20-%20October%202024/source%20materials/school%20rates%20%2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pagov-my.sharepoint.com/personal/tmccleaf_pa_gov/Documents/Speaking%20Engagements/Berks-Schuylkill%20Immunization%20Dinner%20-%20October%202024/source%20materials/school%20rates%20%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Kindergarten</a:t>
            </a:r>
            <a:r>
              <a:rPr lang="en-US" baseline="0"/>
              <a:t> Vaccination Rates, PA, 2018-19 through 2023-24</a:t>
            </a:r>
            <a:r>
              <a:rPr lang="en-US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'[school rates  .xlsx]Kinder PA'!$K$7</c:f>
              <c:strCache>
                <c:ptCount val="1"/>
                <c:pt idx="0">
                  <c:v>DTaP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'[school rates  .xlsx]Kinder PA'!$L$6:$Q$6</c:f>
              <c:strCache>
                <c:ptCount val="6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  <c:pt idx="4">
                  <c:v>2022-23</c:v>
                </c:pt>
                <c:pt idx="5">
                  <c:v>2023-24</c:v>
                </c:pt>
              </c:strCache>
            </c:strRef>
          </c:cat>
          <c:val>
            <c:numRef>
              <c:f>'[school rates  .xlsx]Kinder PA'!$L$7:$Q$7</c:f>
              <c:numCache>
                <c:formatCode>General</c:formatCode>
                <c:ptCount val="6"/>
                <c:pt idx="0">
                  <c:v>96.6</c:v>
                </c:pt>
                <c:pt idx="1">
                  <c:v>96.6</c:v>
                </c:pt>
                <c:pt idx="2">
                  <c:v>95.9</c:v>
                </c:pt>
                <c:pt idx="3">
                  <c:v>95.4</c:v>
                </c:pt>
                <c:pt idx="4">
                  <c:v>94.4</c:v>
                </c:pt>
                <c:pt idx="5">
                  <c:v>94.2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971-494D-8547-791D4691CC1D}"/>
            </c:ext>
          </c:extLst>
        </c:ser>
        <c:ser>
          <c:idx val="1"/>
          <c:order val="1"/>
          <c:tx>
            <c:strRef>
              <c:f>'[school rates  .xlsx]Kinder PA'!$K$8</c:f>
              <c:strCache>
                <c:ptCount val="1"/>
                <c:pt idx="0">
                  <c:v>Polio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'[school rates  .xlsx]Kinder PA'!$L$6:$Q$6</c:f>
              <c:strCache>
                <c:ptCount val="6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  <c:pt idx="4">
                  <c:v>2022-23</c:v>
                </c:pt>
                <c:pt idx="5">
                  <c:v>2023-24</c:v>
                </c:pt>
              </c:strCache>
            </c:strRef>
          </c:cat>
          <c:val>
            <c:numRef>
              <c:f>'[school rates  .xlsx]Kinder PA'!$L$8:$Q$8</c:f>
              <c:numCache>
                <c:formatCode>General</c:formatCode>
                <c:ptCount val="6"/>
                <c:pt idx="0">
                  <c:v>96.2</c:v>
                </c:pt>
                <c:pt idx="1">
                  <c:v>96.3</c:v>
                </c:pt>
                <c:pt idx="2">
                  <c:v>95.4</c:v>
                </c:pt>
                <c:pt idx="3">
                  <c:v>95.2</c:v>
                </c:pt>
                <c:pt idx="4">
                  <c:v>94.1</c:v>
                </c:pt>
                <c:pt idx="5">
                  <c:v>93.9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71-494D-8547-791D4691CC1D}"/>
            </c:ext>
          </c:extLst>
        </c:ser>
        <c:ser>
          <c:idx val="2"/>
          <c:order val="2"/>
          <c:tx>
            <c:strRef>
              <c:f>'[school rates  .xlsx]Kinder PA'!$K$9</c:f>
              <c:strCache>
                <c:ptCount val="1"/>
                <c:pt idx="0">
                  <c:v>MMR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cat>
            <c:strRef>
              <c:f>'[school rates  .xlsx]Kinder PA'!$L$6:$Q$6</c:f>
              <c:strCache>
                <c:ptCount val="6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  <c:pt idx="4">
                  <c:v>2022-23</c:v>
                </c:pt>
                <c:pt idx="5">
                  <c:v>2023-24</c:v>
                </c:pt>
              </c:strCache>
            </c:strRef>
          </c:cat>
          <c:val>
            <c:numRef>
              <c:f>'[school rates  .xlsx]Kinder PA'!$L$9:$Q$9</c:f>
              <c:numCache>
                <c:formatCode>General</c:formatCode>
                <c:ptCount val="6"/>
                <c:pt idx="0">
                  <c:v>96.4</c:v>
                </c:pt>
                <c:pt idx="1">
                  <c:v>96.4</c:v>
                </c:pt>
                <c:pt idx="2">
                  <c:v>95.5</c:v>
                </c:pt>
                <c:pt idx="3">
                  <c:v>95.1</c:v>
                </c:pt>
                <c:pt idx="4">
                  <c:v>94</c:v>
                </c:pt>
                <c:pt idx="5">
                  <c:v>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971-494D-8547-791D4691CC1D}"/>
            </c:ext>
          </c:extLst>
        </c:ser>
        <c:ser>
          <c:idx val="3"/>
          <c:order val="3"/>
          <c:tx>
            <c:strRef>
              <c:f>'[school rates  .xlsx]Kinder PA'!$K$10</c:f>
              <c:strCache>
                <c:ptCount val="1"/>
                <c:pt idx="0">
                  <c:v>HepB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'[school rates  .xlsx]Kinder PA'!$L$6:$Q$6</c:f>
              <c:strCache>
                <c:ptCount val="6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  <c:pt idx="4">
                  <c:v>2022-23</c:v>
                </c:pt>
                <c:pt idx="5">
                  <c:v>2023-24</c:v>
                </c:pt>
              </c:strCache>
            </c:strRef>
          </c:cat>
          <c:val>
            <c:numRef>
              <c:f>'[school rates  .xlsx]Kinder PA'!$L$10:$Q$10</c:f>
              <c:numCache>
                <c:formatCode>General</c:formatCode>
                <c:ptCount val="6"/>
                <c:pt idx="0">
                  <c:v>97.1</c:v>
                </c:pt>
                <c:pt idx="1">
                  <c:v>97</c:v>
                </c:pt>
                <c:pt idx="2">
                  <c:v>96.9</c:v>
                </c:pt>
                <c:pt idx="3">
                  <c:v>96.4</c:v>
                </c:pt>
                <c:pt idx="4">
                  <c:v>95.3</c:v>
                </c:pt>
                <c:pt idx="5">
                  <c:v>95.3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971-494D-8547-791D4691CC1D}"/>
            </c:ext>
          </c:extLst>
        </c:ser>
        <c:ser>
          <c:idx val="4"/>
          <c:order val="4"/>
          <c:tx>
            <c:strRef>
              <c:f>'[school rates  .xlsx]Kinder PA'!$K$11</c:f>
              <c:strCache>
                <c:ptCount val="1"/>
                <c:pt idx="0">
                  <c:v>Var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strRef>
              <c:f>'[school rates  .xlsx]Kinder PA'!$L$6:$Q$6</c:f>
              <c:strCache>
                <c:ptCount val="6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  <c:pt idx="4">
                  <c:v>2022-23</c:v>
                </c:pt>
                <c:pt idx="5">
                  <c:v>2023-24</c:v>
                </c:pt>
              </c:strCache>
            </c:strRef>
          </c:cat>
          <c:val>
            <c:numRef>
              <c:f>'[school rates  .xlsx]Kinder PA'!$L$11:$Q$11</c:f>
              <c:numCache>
                <c:formatCode>General</c:formatCode>
                <c:ptCount val="6"/>
                <c:pt idx="0">
                  <c:v>95.9</c:v>
                </c:pt>
                <c:pt idx="1">
                  <c:v>95.6</c:v>
                </c:pt>
                <c:pt idx="2">
                  <c:v>95</c:v>
                </c:pt>
                <c:pt idx="3">
                  <c:v>94.6</c:v>
                </c:pt>
                <c:pt idx="4">
                  <c:v>93.5</c:v>
                </c:pt>
                <c:pt idx="5">
                  <c:v>93.2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971-494D-8547-791D4691C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3603968"/>
        <c:axId val="633597128"/>
      </c:lineChart>
      <c:catAx>
        <c:axId val="63360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597128"/>
        <c:crosses val="autoZero"/>
        <c:auto val="1"/>
        <c:lblAlgn val="ctr"/>
        <c:lblOffset val="100"/>
        <c:noMultiLvlLbl val="0"/>
      </c:catAx>
      <c:valAx>
        <c:axId val="633597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60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645426950739139"/>
          <c:y val="0.93741264479863839"/>
          <c:w val="0.79839020122484694"/>
          <c:h val="6.25873552013615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7th Grade</a:t>
            </a:r>
            <a:r>
              <a:rPr lang="en-US" baseline="0"/>
              <a:t> Vaccination Rates, PA, 2018-19 through 2023-24</a:t>
            </a:r>
            <a:r>
              <a:rPr lang="en-US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'[school rates  .xlsx]7th PA'!$K$7</c:f>
              <c:strCache>
                <c:ptCount val="1"/>
                <c:pt idx="0">
                  <c:v>DTaP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'[school rates  .xlsx]7th PA'!$L$6:$Q$6</c:f>
              <c:strCache>
                <c:ptCount val="6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  <c:pt idx="4">
                  <c:v>2022-23</c:v>
                </c:pt>
                <c:pt idx="5">
                  <c:v>2023-24</c:v>
                </c:pt>
              </c:strCache>
            </c:strRef>
          </c:cat>
          <c:val>
            <c:numRef>
              <c:f>'[school rates  .xlsx]7th PA'!$L$7:$Q$7</c:f>
              <c:numCache>
                <c:formatCode>General</c:formatCode>
                <c:ptCount val="6"/>
                <c:pt idx="0">
                  <c:v>97</c:v>
                </c:pt>
                <c:pt idx="1">
                  <c:v>97</c:v>
                </c:pt>
                <c:pt idx="2">
                  <c:v>96.8</c:v>
                </c:pt>
                <c:pt idx="3">
                  <c:v>96.1</c:v>
                </c:pt>
                <c:pt idx="4">
                  <c:v>95.2</c:v>
                </c:pt>
                <c:pt idx="5">
                  <c:v>95.7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109-42EF-A102-9D58BC868A34}"/>
            </c:ext>
          </c:extLst>
        </c:ser>
        <c:ser>
          <c:idx val="1"/>
          <c:order val="1"/>
          <c:tx>
            <c:strRef>
              <c:f>'[school rates  .xlsx]7th PA'!$K$8</c:f>
              <c:strCache>
                <c:ptCount val="1"/>
                <c:pt idx="0">
                  <c:v>Polio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'[school rates  .xlsx]7th PA'!$L$6:$Q$6</c:f>
              <c:strCache>
                <c:ptCount val="6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  <c:pt idx="4">
                  <c:v>2022-23</c:v>
                </c:pt>
                <c:pt idx="5">
                  <c:v>2023-24</c:v>
                </c:pt>
              </c:strCache>
            </c:strRef>
          </c:cat>
          <c:val>
            <c:numRef>
              <c:f>'[school rates  .xlsx]7th PA'!$L$8:$Q$8</c:f>
              <c:numCache>
                <c:formatCode>General</c:formatCode>
                <c:ptCount val="6"/>
                <c:pt idx="0">
                  <c:v>96.6</c:v>
                </c:pt>
                <c:pt idx="1">
                  <c:v>96.6</c:v>
                </c:pt>
                <c:pt idx="2">
                  <c:v>96.6</c:v>
                </c:pt>
                <c:pt idx="3">
                  <c:v>96</c:v>
                </c:pt>
                <c:pt idx="4">
                  <c:v>95</c:v>
                </c:pt>
                <c:pt idx="5">
                  <c:v>95.4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109-42EF-A102-9D58BC868A34}"/>
            </c:ext>
          </c:extLst>
        </c:ser>
        <c:ser>
          <c:idx val="2"/>
          <c:order val="2"/>
          <c:tx>
            <c:strRef>
              <c:f>'[school rates  .xlsx]7th PA'!$K$9</c:f>
              <c:strCache>
                <c:ptCount val="1"/>
                <c:pt idx="0">
                  <c:v>MMR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cat>
            <c:strRef>
              <c:f>'[school rates  .xlsx]7th PA'!$L$6:$Q$6</c:f>
              <c:strCache>
                <c:ptCount val="6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  <c:pt idx="4">
                  <c:v>2022-23</c:v>
                </c:pt>
                <c:pt idx="5">
                  <c:v>2023-24</c:v>
                </c:pt>
              </c:strCache>
            </c:strRef>
          </c:cat>
          <c:val>
            <c:numRef>
              <c:f>'[school rates  .xlsx]7th PA'!$L$9:$Q$9</c:f>
              <c:numCache>
                <c:formatCode>General</c:formatCode>
                <c:ptCount val="6"/>
                <c:pt idx="0">
                  <c:v>96.9</c:v>
                </c:pt>
                <c:pt idx="1">
                  <c:v>96.8</c:v>
                </c:pt>
                <c:pt idx="2">
                  <c:v>96.8</c:v>
                </c:pt>
                <c:pt idx="3">
                  <c:v>96.3</c:v>
                </c:pt>
                <c:pt idx="4">
                  <c:v>95.1</c:v>
                </c:pt>
                <c:pt idx="5">
                  <c:v>95.7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109-42EF-A102-9D58BC868A34}"/>
            </c:ext>
          </c:extLst>
        </c:ser>
        <c:ser>
          <c:idx val="3"/>
          <c:order val="3"/>
          <c:tx>
            <c:strRef>
              <c:f>'[school rates  .xlsx]7th PA'!$K$10</c:f>
              <c:strCache>
                <c:ptCount val="1"/>
                <c:pt idx="0">
                  <c:v>HepB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'[school rates  .xlsx]7th PA'!$L$6:$Q$6</c:f>
              <c:strCache>
                <c:ptCount val="6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  <c:pt idx="4">
                  <c:v>2022-23</c:v>
                </c:pt>
                <c:pt idx="5">
                  <c:v>2023-24</c:v>
                </c:pt>
              </c:strCache>
            </c:strRef>
          </c:cat>
          <c:val>
            <c:numRef>
              <c:f>'[school rates  .xlsx]7th PA'!$L$10:$Q$10</c:f>
              <c:numCache>
                <c:formatCode>General</c:formatCode>
                <c:ptCount val="6"/>
                <c:pt idx="0">
                  <c:v>97</c:v>
                </c:pt>
                <c:pt idx="1">
                  <c:v>96.9</c:v>
                </c:pt>
                <c:pt idx="2">
                  <c:v>96.9</c:v>
                </c:pt>
                <c:pt idx="3">
                  <c:v>96.4</c:v>
                </c:pt>
                <c:pt idx="4">
                  <c:v>95.3</c:v>
                </c:pt>
                <c:pt idx="5">
                  <c:v>95.8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109-42EF-A102-9D58BC868A34}"/>
            </c:ext>
          </c:extLst>
        </c:ser>
        <c:ser>
          <c:idx val="4"/>
          <c:order val="4"/>
          <c:tx>
            <c:strRef>
              <c:f>'[school rates  .xlsx]7th PA'!$K$11</c:f>
              <c:strCache>
                <c:ptCount val="1"/>
                <c:pt idx="0">
                  <c:v>Var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strRef>
              <c:f>'[school rates  .xlsx]7th PA'!$L$6:$Q$6</c:f>
              <c:strCache>
                <c:ptCount val="6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  <c:pt idx="4">
                  <c:v>2022-23</c:v>
                </c:pt>
                <c:pt idx="5">
                  <c:v>2023-24</c:v>
                </c:pt>
              </c:strCache>
            </c:strRef>
          </c:cat>
          <c:val>
            <c:numRef>
              <c:f>'[school rates  .xlsx]7th PA'!$L$11:$Q$11</c:f>
              <c:numCache>
                <c:formatCode>General</c:formatCode>
                <c:ptCount val="6"/>
                <c:pt idx="0">
                  <c:v>95.8</c:v>
                </c:pt>
                <c:pt idx="1">
                  <c:v>95.6</c:v>
                </c:pt>
                <c:pt idx="2">
                  <c:v>95.9</c:v>
                </c:pt>
                <c:pt idx="3">
                  <c:v>95.5</c:v>
                </c:pt>
                <c:pt idx="4">
                  <c:v>94.2</c:v>
                </c:pt>
                <c:pt idx="5">
                  <c:v>94.8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109-42EF-A102-9D58BC868A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3603968"/>
        <c:axId val="633597128"/>
      </c:lineChart>
      <c:catAx>
        <c:axId val="63360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597128"/>
        <c:crosses val="autoZero"/>
        <c:auto val="1"/>
        <c:lblAlgn val="ctr"/>
        <c:lblOffset val="100"/>
        <c:noMultiLvlLbl val="0"/>
      </c:catAx>
      <c:valAx>
        <c:axId val="633597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60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480064405094903"/>
          <c:y val="0.93741264479863839"/>
          <c:w val="0.7942170139530681"/>
          <c:h val="6.25873552013615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12th Grade</a:t>
            </a:r>
            <a:r>
              <a:rPr lang="en-US" baseline="0"/>
              <a:t> Vaccination Rates, PA, 2018-19 through 2023-24</a:t>
            </a:r>
            <a:r>
              <a:rPr lang="en-US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'[school rates  .xlsx]12th PA'!$K$7</c:f>
              <c:strCache>
                <c:ptCount val="1"/>
                <c:pt idx="0">
                  <c:v>DTaP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'[school rates  .xlsx]12th PA'!$L$6:$Q$6</c:f>
              <c:strCache>
                <c:ptCount val="6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  <c:pt idx="4">
                  <c:v>2022-23</c:v>
                </c:pt>
                <c:pt idx="5">
                  <c:v>2023-24</c:v>
                </c:pt>
              </c:strCache>
            </c:strRef>
          </c:cat>
          <c:val>
            <c:numRef>
              <c:f>'[school rates  .xlsx]12th PA'!$L$7:$Q$7</c:f>
              <c:numCache>
                <c:formatCode>General</c:formatCode>
                <c:ptCount val="6"/>
                <c:pt idx="0">
                  <c:v>98.1</c:v>
                </c:pt>
                <c:pt idx="1">
                  <c:v>98.1</c:v>
                </c:pt>
                <c:pt idx="2">
                  <c:v>98.2</c:v>
                </c:pt>
                <c:pt idx="3">
                  <c:v>97.9</c:v>
                </c:pt>
                <c:pt idx="4">
                  <c:v>96.7</c:v>
                </c:pt>
                <c:pt idx="5">
                  <c:v>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CD-42AF-950F-DF369FBC6AA8}"/>
            </c:ext>
          </c:extLst>
        </c:ser>
        <c:ser>
          <c:idx val="1"/>
          <c:order val="1"/>
          <c:tx>
            <c:strRef>
              <c:f>'[school rates  .xlsx]12th PA'!$K$8</c:f>
              <c:strCache>
                <c:ptCount val="1"/>
                <c:pt idx="0">
                  <c:v>Polio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'[school rates  .xlsx]12th PA'!$L$6:$Q$6</c:f>
              <c:strCache>
                <c:ptCount val="6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  <c:pt idx="4">
                  <c:v>2022-23</c:v>
                </c:pt>
                <c:pt idx="5">
                  <c:v>2023-24</c:v>
                </c:pt>
              </c:strCache>
            </c:strRef>
          </c:cat>
          <c:val>
            <c:numRef>
              <c:f>'[school rates  .xlsx]12th PA'!$L$8:$Q$8</c:f>
              <c:numCache>
                <c:formatCode>General</c:formatCode>
                <c:ptCount val="6"/>
                <c:pt idx="0">
                  <c:v>97.7</c:v>
                </c:pt>
                <c:pt idx="1">
                  <c:v>97.7</c:v>
                </c:pt>
                <c:pt idx="2">
                  <c:v>98</c:v>
                </c:pt>
                <c:pt idx="3">
                  <c:v>97.6</c:v>
                </c:pt>
                <c:pt idx="4">
                  <c:v>96.3</c:v>
                </c:pt>
                <c:pt idx="5">
                  <c:v>96.6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CD-42AF-950F-DF369FBC6AA8}"/>
            </c:ext>
          </c:extLst>
        </c:ser>
        <c:ser>
          <c:idx val="2"/>
          <c:order val="2"/>
          <c:tx>
            <c:strRef>
              <c:f>'[school rates  .xlsx]12th PA'!$K$9</c:f>
              <c:strCache>
                <c:ptCount val="1"/>
                <c:pt idx="0">
                  <c:v>MMR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cat>
            <c:strRef>
              <c:f>'[school rates  .xlsx]12th PA'!$L$6:$Q$6</c:f>
              <c:strCache>
                <c:ptCount val="6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  <c:pt idx="4">
                  <c:v>2022-23</c:v>
                </c:pt>
                <c:pt idx="5">
                  <c:v>2023-24</c:v>
                </c:pt>
              </c:strCache>
            </c:strRef>
          </c:cat>
          <c:val>
            <c:numRef>
              <c:f>'[school rates  .xlsx]12th PA'!$L$9:$Q$9</c:f>
              <c:numCache>
                <c:formatCode>General</c:formatCode>
                <c:ptCount val="6"/>
                <c:pt idx="0">
                  <c:v>98.3</c:v>
                </c:pt>
                <c:pt idx="1">
                  <c:v>98.2</c:v>
                </c:pt>
                <c:pt idx="2">
                  <c:v>98.3</c:v>
                </c:pt>
                <c:pt idx="3">
                  <c:v>98</c:v>
                </c:pt>
                <c:pt idx="4">
                  <c:v>96.6</c:v>
                </c:pt>
                <c:pt idx="5">
                  <c:v>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CD-42AF-950F-DF369FBC6AA8}"/>
            </c:ext>
          </c:extLst>
        </c:ser>
        <c:ser>
          <c:idx val="3"/>
          <c:order val="3"/>
          <c:tx>
            <c:strRef>
              <c:f>'[school rates  .xlsx]12th PA'!$K$10</c:f>
              <c:strCache>
                <c:ptCount val="1"/>
                <c:pt idx="0">
                  <c:v>HepB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'[school rates  .xlsx]12th PA'!$L$6:$Q$6</c:f>
              <c:strCache>
                <c:ptCount val="6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  <c:pt idx="4">
                  <c:v>2022-23</c:v>
                </c:pt>
                <c:pt idx="5">
                  <c:v>2023-24</c:v>
                </c:pt>
              </c:strCache>
            </c:strRef>
          </c:cat>
          <c:val>
            <c:numRef>
              <c:f>'[school rates  .xlsx]12th PA'!$L$10:$Q$10</c:f>
              <c:numCache>
                <c:formatCode>General</c:formatCode>
                <c:ptCount val="6"/>
                <c:pt idx="0">
                  <c:v>98.3</c:v>
                </c:pt>
                <c:pt idx="1">
                  <c:v>98.3</c:v>
                </c:pt>
                <c:pt idx="2">
                  <c:v>98.3</c:v>
                </c:pt>
                <c:pt idx="3">
                  <c:v>97.9</c:v>
                </c:pt>
                <c:pt idx="4">
                  <c:v>96.7</c:v>
                </c:pt>
                <c:pt idx="5">
                  <c:v>97.1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BCD-42AF-950F-DF369FBC6AA8}"/>
            </c:ext>
          </c:extLst>
        </c:ser>
        <c:ser>
          <c:idx val="4"/>
          <c:order val="4"/>
          <c:tx>
            <c:strRef>
              <c:f>'[school rates  .xlsx]12th PA'!$K$11</c:f>
              <c:strCache>
                <c:ptCount val="1"/>
                <c:pt idx="0">
                  <c:v>Var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strRef>
              <c:f>'[school rates  .xlsx]12th PA'!$L$6:$Q$6</c:f>
              <c:strCache>
                <c:ptCount val="6"/>
                <c:pt idx="0">
                  <c:v>2018-19</c:v>
                </c:pt>
                <c:pt idx="1">
                  <c:v>2019-20</c:v>
                </c:pt>
                <c:pt idx="2">
                  <c:v>2020-21</c:v>
                </c:pt>
                <c:pt idx="3">
                  <c:v>2021-22</c:v>
                </c:pt>
                <c:pt idx="4">
                  <c:v>2022-23</c:v>
                </c:pt>
                <c:pt idx="5">
                  <c:v>2023-24</c:v>
                </c:pt>
              </c:strCache>
            </c:strRef>
          </c:cat>
          <c:val>
            <c:numRef>
              <c:f>'[school rates  .xlsx]12th PA'!$L$11:$Q$11</c:f>
              <c:numCache>
                <c:formatCode>General</c:formatCode>
                <c:ptCount val="6"/>
                <c:pt idx="0">
                  <c:v>94.8</c:v>
                </c:pt>
                <c:pt idx="1">
                  <c:v>95.7</c:v>
                </c:pt>
                <c:pt idx="2">
                  <c:v>96.6</c:v>
                </c:pt>
                <c:pt idx="3">
                  <c:v>96.6</c:v>
                </c:pt>
                <c:pt idx="4">
                  <c:v>95.3</c:v>
                </c:pt>
                <c:pt idx="5">
                  <c:v>95.9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BCD-42AF-950F-DF369FBC6A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3603968"/>
        <c:axId val="633597128"/>
      </c:lineChart>
      <c:catAx>
        <c:axId val="63360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597128"/>
        <c:crosses val="autoZero"/>
        <c:auto val="1"/>
        <c:lblAlgn val="ctr"/>
        <c:lblOffset val="100"/>
        <c:noMultiLvlLbl val="0"/>
      </c:catAx>
      <c:valAx>
        <c:axId val="633597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360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480064405094903"/>
          <c:y val="0.93741264479863839"/>
          <c:w val="0.7942170139530681"/>
          <c:h val="6.25873552013615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C0D345-4051-4153-8A02-BBFF8922E5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5B48E0-D112-464C-92BA-EEF260EF6B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EDEF4-A133-4DA9-A180-40DCE362FD0F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A5E8E2-7D3C-4634-B5C4-F6FEE69E75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FA852-6D1E-454B-9CCE-76FE240EE9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1D54B-2C9F-4325-AD63-44FE2FA0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97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4" name="Shape 29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28600" latinLnBrk="0">
      <a:lnSpc>
        <a:spcPct val="117999"/>
      </a:lnSpc>
      <a:defRPr sz="1100" b="0" i="0">
        <a:latin typeface="Xfinity Brown" panose="02010504010101010104" pitchFamily="2" charset="77"/>
        <a:ea typeface="Helvetica Neue"/>
        <a:cs typeface="Xfinity Brown" panose="02010504010101010104" pitchFamily="2" charset="77"/>
        <a:sym typeface="Helvetica Neue"/>
      </a:defRPr>
    </a:lvl1pPr>
    <a:lvl2pPr indent="1143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2pPr>
    <a:lvl3pPr indent="2286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3pPr>
    <a:lvl4pPr indent="3429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4pPr>
    <a:lvl5pPr indent="4572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5pPr>
    <a:lvl6pPr indent="5715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6pPr>
    <a:lvl7pPr indent="6858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7pPr>
    <a:lvl8pPr indent="8001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8pPr>
    <a:lvl9pPr indent="9144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7468">
              <a:defRPr/>
            </a:pPr>
            <a:fld id="{3C1A31D5-59AE-914B-B6B8-D3FB1071DED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57468"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68302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7468">
              <a:defRPr/>
            </a:pPr>
            <a:fld id="{3C1A31D5-59AE-914B-B6B8-D3FB1071DED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57468">
                <a:defRPr/>
              </a:pPr>
              <a:t>26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0934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468">
              <a:defRPr/>
            </a:pPr>
            <a:fld id="{33E17B02-8BA6-4250-AB6D-5CDA836A570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57468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97273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468">
              <a:defRPr/>
            </a:pPr>
            <a:fld id="{33E17B02-8BA6-4250-AB6D-5CDA836A570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57468"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54337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57468">
              <a:defRPr/>
            </a:pPr>
            <a:fld id="{33E17B02-8BA6-4250-AB6D-5CDA836A570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57468">
                <a:defRPr/>
              </a:pPr>
              <a:t>5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99657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17B02-8BA6-4250-AB6D-5CDA836A570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4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7468">
              <a:defRPr/>
            </a:pPr>
            <a:fld id="{3C1A31D5-59AE-914B-B6B8-D3FB1071DED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57468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31485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7468">
              <a:defRPr/>
            </a:pPr>
            <a:fld id="{3C1A31D5-59AE-914B-B6B8-D3FB1071DED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57468"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2206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7468">
              <a:defRPr/>
            </a:pPr>
            <a:fld id="{3C1A31D5-59AE-914B-B6B8-D3FB1071DED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57468">
                <a:defRPr/>
              </a:pPr>
              <a:t>19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89918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57468">
              <a:defRPr/>
            </a:pPr>
            <a:fld id="{3C1A31D5-59AE-914B-B6B8-D3FB1071DED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57468">
                <a:defRPr/>
              </a:pPr>
              <a:t>20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99461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>
            <a:extLst>
              <a:ext uri="{FF2B5EF4-FFF2-40B4-BE49-F238E27FC236}">
                <a16:creationId xmlns:a16="http://schemas.microsoft.com/office/drawing/2014/main" id="{C10EE3D3-40A9-229E-5005-8EC4431D6D1F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20229" y="2877531"/>
            <a:ext cx="5494823" cy="21555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1801" b="0" i="0" cap="all" spc="100">
                <a:solidFill>
                  <a:schemeClr val="accent2"/>
                </a:solidFill>
                <a:latin typeface="+mn-lt"/>
                <a:ea typeface="Plus Jakarta Sans" pitchFamily="2" charset="77"/>
                <a:cs typeface="Plus Jakarta Sans" pitchFamily="2" charset="77"/>
                <a:sym typeface="Xfinity Brown"/>
              </a:defRPr>
            </a:lvl1pPr>
            <a:lvl2pPr indent="114302" algn="l">
              <a:lnSpc>
                <a:spcPct val="80000"/>
              </a:lnSpc>
              <a:defRPr sz="1001" b="1" cap="all" spc="100">
                <a:solidFill>
                  <a:srgbClr val="FFFFFF"/>
                </a:solidFill>
                <a:latin typeface="Xfinity Brown"/>
                <a:ea typeface="Xfinity Brown"/>
                <a:cs typeface="Xfinity Brown"/>
                <a:sym typeface="Xfinity Brown"/>
              </a:defRPr>
            </a:lvl2pPr>
            <a:lvl3pPr indent="228604" algn="l">
              <a:lnSpc>
                <a:spcPct val="80000"/>
              </a:lnSpc>
              <a:defRPr sz="1001" b="1" cap="all" spc="100">
                <a:solidFill>
                  <a:srgbClr val="FFFFFF"/>
                </a:solidFill>
                <a:latin typeface="Xfinity Brown"/>
                <a:ea typeface="Xfinity Brown"/>
                <a:cs typeface="Xfinity Brown"/>
                <a:sym typeface="Xfinity Brown"/>
              </a:defRPr>
            </a:lvl3pPr>
            <a:lvl4pPr indent="342904" algn="l">
              <a:lnSpc>
                <a:spcPct val="80000"/>
              </a:lnSpc>
              <a:defRPr sz="1001" b="1" cap="all" spc="100">
                <a:solidFill>
                  <a:srgbClr val="FFFFFF"/>
                </a:solidFill>
                <a:latin typeface="Xfinity Brown"/>
                <a:ea typeface="Xfinity Brown"/>
                <a:cs typeface="Xfinity Brown"/>
                <a:sym typeface="Xfinity Brown"/>
              </a:defRPr>
            </a:lvl4pPr>
            <a:lvl5pPr indent="457206" algn="l">
              <a:lnSpc>
                <a:spcPct val="80000"/>
              </a:lnSpc>
              <a:defRPr sz="1001" b="1" cap="all" spc="100">
                <a:solidFill>
                  <a:srgbClr val="FFFFFF"/>
                </a:solidFill>
                <a:latin typeface="Xfinity Brown"/>
                <a:ea typeface="Xfinity Brown"/>
                <a:cs typeface="Xfinity Brown"/>
                <a:sym typeface="Xfinity Brown"/>
              </a:defRPr>
            </a:lvl5pPr>
          </a:lstStyle>
          <a:p>
            <a:r>
              <a:rPr lang="en-US" dirty="0"/>
              <a:t>6/12/2025</a:t>
            </a:r>
            <a:endParaRPr dirty="0"/>
          </a:p>
        </p:txBody>
      </p:sp>
      <p:sp>
        <p:nvSpPr>
          <p:cNvPr id="5" name="Title Text">
            <a:extLst>
              <a:ext uri="{FF2B5EF4-FFF2-40B4-BE49-F238E27FC236}">
                <a16:creationId xmlns:a16="http://schemas.microsoft.com/office/drawing/2014/main" id="{67E59E6E-DD69-DAC5-717B-7AC09065F17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83283" y="3428999"/>
            <a:ext cx="10824356" cy="1126511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412755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i="0" u="none" strike="noStrike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Xfinity Brown"/>
              </a:defRPr>
            </a:lvl1pPr>
          </a:lstStyle>
          <a:p>
            <a:r>
              <a:rPr lang="en-US" dirty="0"/>
              <a:t>Vaccine Preventable Disease Trends in Pennsylvania and the Role of Coalitions</a:t>
            </a:r>
            <a:endParaRPr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CAA32A-1274-D4B1-A121-B8ADD83ACEC6}"/>
              </a:ext>
            </a:extLst>
          </p:cNvPr>
          <p:cNvSpPr/>
          <p:nvPr userDrawn="1"/>
        </p:nvSpPr>
        <p:spPr>
          <a:xfrm>
            <a:off x="199058" y="202015"/>
            <a:ext cx="11793884" cy="6453969"/>
          </a:xfrm>
          <a:prstGeom prst="rect">
            <a:avLst/>
          </a:prstGeom>
          <a:noFill/>
          <a:ln w="57150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E53282-74BD-82AF-F649-93098FAB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3284" y="5180852"/>
            <a:ext cx="7735452" cy="11392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 hangingPunct="1"/>
            <a:r>
              <a:rPr lang="en-US" b="1" dirty="0">
                <a:solidFill>
                  <a:schemeClr val="bg1"/>
                </a:solidFill>
                <a:latin typeface="+mn-lt"/>
                <a:cs typeface="Plus Jakarta Sans SemiBold" pitchFamily="2" charset="77"/>
              </a:rPr>
              <a:t>Tom McCleaf, Director</a:t>
            </a:r>
          </a:p>
          <a:p>
            <a:pPr algn="l" hangingPunct="1"/>
            <a:r>
              <a:rPr lang="en-US" b="1" dirty="0">
                <a:solidFill>
                  <a:schemeClr val="bg1"/>
                </a:solidFill>
                <a:latin typeface="+mn-lt"/>
                <a:cs typeface="Plus Jakarta Sans SemiBold" pitchFamily="2" charset="77"/>
              </a:rPr>
              <a:t>Bureau of Immunizations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7E56DAB-F9B5-37D5-CE36-8F48A36F1E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208" y="1233613"/>
            <a:ext cx="3771285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53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with 3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6FC3A9B3-9A8D-BC0D-D640-4510D5C772EA}"/>
              </a:ext>
            </a:extLst>
          </p:cNvPr>
          <p:cNvSpPr/>
          <p:nvPr userDrawn="1"/>
        </p:nvSpPr>
        <p:spPr>
          <a:xfrm>
            <a:off x="0" y="6800851"/>
            <a:ext cx="12192000" cy="57151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600" b="0">
              <a:solidFill>
                <a:srgbClr val="FFFFFF"/>
              </a:solidFill>
              <a:latin typeface="Xfinity Brown" panose="02010504010101010104" pitchFamily="2" charset="77"/>
              <a:ea typeface="+mn-ea"/>
              <a:cs typeface="Xfinity Brown" panose="02010504010101010104" pitchFamily="2" charset="77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DAD9534-C03A-D7A4-3BFF-6F10F9029D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3286" y="499452"/>
            <a:ext cx="10822914" cy="201168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lang="en-US" sz="1401" b="1" i="0" cap="all" spc="201" baseline="0" dirty="0">
                <a:solidFill>
                  <a:schemeClr val="tx2"/>
                </a:solidFill>
                <a:latin typeface="+mn-lt"/>
                <a:ea typeface="Plus Jakarta Sans SemiBold" pitchFamily="2" charset="77"/>
                <a:cs typeface="Plus Jakarta Sans SemiBold" pitchFamily="2" charset="77"/>
              </a:defRPr>
            </a:lvl1pPr>
          </a:lstStyle>
          <a:p>
            <a:pPr lvl="0" algn="l"/>
            <a:r>
              <a:rPr lang="en-US" dirty="0"/>
              <a:t>OPTIONAL BREADCRUMB HERE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5C1E07A-021B-021C-7A42-3F020078ED5D}"/>
              </a:ext>
            </a:extLst>
          </p:cNvPr>
          <p:cNvSpPr txBox="1">
            <a:spLocks/>
          </p:cNvSpPr>
          <p:nvPr userDrawn="1"/>
        </p:nvSpPr>
        <p:spPr>
          <a:xfrm>
            <a:off x="11640055" y="6463751"/>
            <a:ext cx="241948" cy="128016"/>
          </a:xfrm>
          <a:prstGeom prst="rect">
            <a:avLst/>
          </a:prstGeom>
        </p:spPr>
        <p:txBody>
          <a:bodyPr lIns="0" tIns="0" rIns="0" bIns="0" anchor="ctr"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Xfinity Brown" panose="02010504010101010104" pitchFamily="2" charset="77"/>
                <a:ea typeface="Helvetica Neue"/>
                <a:cs typeface="Xfinity Brown" panose="02010504010101010104" pitchFamily="2" charset="77"/>
                <a:sym typeface="Helvetica Neue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z="1401" smtClean="0">
                <a:solidFill>
                  <a:schemeClr val="accent3"/>
                </a:solidFill>
                <a:latin typeface="+mn-lt"/>
                <a:cs typeface="Plus Jakarta Sans" pitchFamily="2" charset="77"/>
              </a:rPr>
              <a:pPr/>
              <a:t>‹#›</a:t>
            </a:fld>
            <a:endParaRPr lang="en-US" sz="1401" dirty="0">
              <a:solidFill>
                <a:schemeClr val="accent3"/>
              </a:solidFill>
              <a:latin typeface="+mn-lt"/>
              <a:cs typeface="Plus Jakarta Sans" pitchFamily="2" charset="77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8FD5AD0-F3C3-B0CD-CD65-6D860D00E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86" y="840048"/>
            <a:ext cx="10822914" cy="931601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412755" rtl="0" latinLnBrk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000" b="1" i="0" u="none" strike="noStrike" cap="none" spc="0" baseline="0" dirty="0" smtClean="0">
                <a:solidFill>
                  <a:schemeClr val="tx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B8AD7AB-E982-A4EA-7A99-65411D86F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2830" b="6209"/>
          <a:stretch/>
        </p:blipFill>
        <p:spPr>
          <a:xfrm>
            <a:off x="447675" y="6234926"/>
            <a:ext cx="422274" cy="392640"/>
          </a:xfrm>
          <a:prstGeom prst="rect">
            <a:avLst/>
          </a:prstGeom>
        </p:spPr>
      </p:pic>
      <p:sp>
        <p:nvSpPr>
          <p:cNvPr id="16" name="Decorative element">
            <a:extLst>
              <a:ext uri="{FF2B5EF4-FFF2-40B4-BE49-F238E27FC236}">
                <a16:creationId xmlns:a16="http://schemas.microsoft.com/office/drawing/2014/main" id="{8C4D8821-65E4-E898-B26E-F11B08BE1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5802" y="1911077"/>
            <a:ext cx="3299792" cy="4106877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7" name="Decorative element">
            <a:extLst>
              <a:ext uri="{FF2B5EF4-FFF2-40B4-BE49-F238E27FC236}">
                <a16:creationId xmlns:a16="http://schemas.microsoft.com/office/drawing/2014/main" id="{668DAB4B-0B7A-D467-80C8-8FBC614D7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46106" y="1911077"/>
            <a:ext cx="3299792" cy="4106877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8" name="Decorative element">
            <a:extLst>
              <a:ext uri="{FF2B5EF4-FFF2-40B4-BE49-F238E27FC236}">
                <a16:creationId xmlns:a16="http://schemas.microsoft.com/office/drawing/2014/main" id="{748985EE-7AA0-0298-36B7-22C72BC4B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6410" y="1911077"/>
            <a:ext cx="3299792" cy="4106877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9" name="Sub header">
            <a:extLst>
              <a:ext uri="{FF2B5EF4-FFF2-40B4-BE49-F238E27FC236}">
                <a16:creationId xmlns:a16="http://schemas.microsoft.com/office/drawing/2014/main" id="{5C0D1360-942D-B354-1466-2D2B6A5C5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27492" y="2342465"/>
            <a:ext cx="1186921" cy="364251"/>
          </a:xfrm>
          <a:prstGeom prst="flowChartTerminator">
            <a:avLst/>
          </a:prstGeom>
          <a:solidFill>
            <a:schemeClr val="tx2"/>
          </a:solidFill>
          <a:ln w="12700">
            <a:noFill/>
            <a:miter lim="400000"/>
          </a:ln>
        </p:spPr>
        <p:txBody>
          <a:bodyPr lIns="0" tIns="0" rIns="0" bIns="0" rtlCol="0" anchor="ctr"/>
          <a:lstStyle/>
          <a:p>
            <a:r>
              <a:rPr lang="en-US" sz="1801" b="0" dirty="0">
                <a:solidFill>
                  <a:srgbClr val="FFFFFF"/>
                </a:solidFill>
                <a:latin typeface="+mn-lt"/>
                <a:ea typeface="+mn-ea"/>
                <a:cs typeface="Plus Jakarta Sans" pitchFamily="2" charset="77"/>
                <a:sym typeface="Helvetica Neue Medium"/>
              </a:rPr>
              <a:t>Phase 1</a:t>
            </a:r>
          </a:p>
        </p:txBody>
      </p:sp>
      <p:sp>
        <p:nvSpPr>
          <p:cNvPr id="21" name="Sub header">
            <a:extLst>
              <a:ext uri="{FF2B5EF4-FFF2-40B4-BE49-F238E27FC236}">
                <a16:creationId xmlns:a16="http://schemas.microsoft.com/office/drawing/2014/main" id="{A94B42AD-8084-3DE3-5165-118B908AB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501283" y="2342465"/>
            <a:ext cx="1186921" cy="364251"/>
          </a:xfrm>
          <a:prstGeom prst="flowChartTerminator">
            <a:avLst/>
          </a:prstGeom>
          <a:solidFill>
            <a:schemeClr val="tx2"/>
          </a:solidFill>
          <a:ln w="12700">
            <a:noFill/>
            <a:miter lim="400000"/>
          </a:ln>
        </p:spPr>
        <p:txBody>
          <a:bodyPr lIns="0" tIns="0" rIns="0" bIns="0" rtlCol="0" anchor="ctr"/>
          <a:lstStyle/>
          <a:p>
            <a:r>
              <a:rPr lang="en-US" sz="1801" b="0" dirty="0">
                <a:solidFill>
                  <a:srgbClr val="FFFFFF"/>
                </a:solidFill>
                <a:latin typeface="+mn-lt"/>
                <a:ea typeface="+mn-ea"/>
                <a:cs typeface="Plus Jakarta Sans" pitchFamily="2" charset="77"/>
                <a:sym typeface="Helvetica Neue Medium"/>
              </a:rPr>
              <a:t>Phase 2</a:t>
            </a:r>
          </a:p>
        </p:txBody>
      </p:sp>
      <p:sp>
        <p:nvSpPr>
          <p:cNvPr id="22" name="Body text 2">
            <a:extLst>
              <a:ext uri="{FF2B5EF4-FFF2-40B4-BE49-F238E27FC236}">
                <a16:creationId xmlns:a16="http://schemas.microsoft.com/office/drawing/2014/main" id="{486B83A3-4B5B-DB54-C413-72C7739D913D}"/>
              </a:ext>
            </a:extLst>
          </p:cNvPr>
          <p:cNvSpPr txBox="1">
            <a:spLocks/>
          </p:cNvSpPr>
          <p:nvPr userDrawn="1"/>
        </p:nvSpPr>
        <p:spPr>
          <a:xfrm>
            <a:off x="4818832" y="2947369"/>
            <a:ext cx="2565817" cy="303917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solidFill>
                  <a:schemeClr val="tx1"/>
                </a:solidFill>
                <a:uFillTx/>
                <a:latin typeface="Plus Jakarta Sans" pitchFamily="2" charset="77"/>
                <a:ea typeface="Helvetica Neue"/>
                <a:cs typeface="Plus Jakarta Sans" pitchFamily="2" charset="77"/>
                <a:sym typeface="Helvetica Neue"/>
              </a:defRPr>
            </a:lvl1pPr>
            <a:lvl2pPr marL="274320" marR="0" indent="-27432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u="none" strike="noStrike" cap="none" spc="0" baseline="0">
                <a:solidFill>
                  <a:schemeClr val="tx1"/>
                </a:solidFill>
                <a:uFillTx/>
                <a:latin typeface="Plus Jakarta Sans" pitchFamily="2" charset="77"/>
                <a:ea typeface="Helvetica Neue"/>
                <a:cs typeface="Plus Jakarta Sans" pitchFamily="2" charset="77"/>
                <a:sym typeface="Helvetica Neue"/>
              </a:defRPr>
            </a:lvl2pPr>
            <a:lvl3pPr marL="560070" marR="0" indent="-28575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sz="2000" b="0" i="0" u="none" strike="noStrike" cap="none" spc="0" baseline="0">
                <a:solidFill>
                  <a:schemeClr val="tx1"/>
                </a:solidFill>
                <a:uFillTx/>
                <a:latin typeface="Plus Jakarta Sans" pitchFamily="2" charset="77"/>
                <a:ea typeface="Helvetica Neue"/>
                <a:cs typeface="Plus Jakarta Sans" pitchFamily="2" charset="77"/>
                <a:sym typeface="Helvetica Neue"/>
              </a:defRPr>
            </a:lvl3pPr>
            <a:lvl4pPr marL="834390" marR="0" indent="-28575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 sz="2000" b="0" i="0" u="none" strike="noStrike" cap="none" spc="0" baseline="0">
                <a:solidFill>
                  <a:schemeClr val="tx1"/>
                </a:solidFill>
                <a:uFillTx/>
                <a:latin typeface="Plus Jakarta Sans" pitchFamily="2" charset="77"/>
                <a:ea typeface="Helvetica Neue"/>
                <a:cs typeface="Plus Jakarta Sans" pitchFamily="2" charset="77"/>
                <a:sym typeface="Helvetica Neue"/>
              </a:defRPr>
            </a:lvl4pPr>
            <a:lvl5pPr marL="1108710" marR="0" indent="-285750" algn="l" defTabSz="41275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lang="en-US" sz="2000" b="0" i="0" u="none" strike="noStrike" cap="none" spc="0" baseline="0" dirty="0">
                <a:solidFill>
                  <a:schemeClr val="tx1"/>
                </a:solidFill>
                <a:uFillTx/>
                <a:latin typeface="Plus Jakarta Sans" pitchFamily="2" charset="77"/>
                <a:ea typeface="Helvetica Neue"/>
                <a:cs typeface="Plus Jakarta Sans" pitchFamily="2" charset="77"/>
                <a:sym typeface="Helvetica Neue"/>
              </a:defRPr>
            </a:lvl5pPr>
            <a:lvl6pPr marL="0" marR="0" indent="177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355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533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711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 hangingPunct="1">
              <a:lnSpc>
                <a:spcPts val="3001"/>
              </a:lnSpc>
            </a:pPr>
            <a:endParaRPr lang="en-US" sz="2000" b="1" dirty="0">
              <a:latin typeface="+mn-lt"/>
              <a:cs typeface="Plus Jakarta Sans SemiBold" pitchFamily="2" charset="77"/>
            </a:endParaRPr>
          </a:p>
        </p:txBody>
      </p:sp>
      <p:sp>
        <p:nvSpPr>
          <p:cNvPr id="23" name="Sub header">
            <a:extLst>
              <a:ext uri="{FF2B5EF4-FFF2-40B4-BE49-F238E27FC236}">
                <a16:creationId xmlns:a16="http://schemas.microsoft.com/office/drawing/2014/main" id="{B74046B9-EC2C-4C49-4996-73D5C95AB3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62845" y="2342465"/>
            <a:ext cx="1186921" cy="364251"/>
          </a:xfrm>
          <a:prstGeom prst="flowChartTerminator">
            <a:avLst/>
          </a:prstGeom>
          <a:solidFill>
            <a:schemeClr val="tx2"/>
          </a:solidFill>
          <a:ln w="12700">
            <a:noFill/>
            <a:miter lim="400000"/>
          </a:ln>
        </p:spPr>
        <p:txBody>
          <a:bodyPr lIns="0" tIns="0" rIns="0" bIns="0" rtlCol="0" anchor="ctr"/>
          <a:lstStyle/>
          <a:p>
            <a:r>
              <a:rPr lang="en-US" sz="1801" b="0" dirty="0">
                <a:solidFill>
                  <a:srgbClr val="FFFFFF"/>
                </a:solidFill>
                <a:latin typeface="+mn-lt"/>
                <a:ea typeface="+mn-ea"/>
                <a:cs typeface="Plus Jakarta Sans" pitchFamily="2" charset="77"/>
                <a:sym typeface="Helvetica Neue Medium"/>
              </a:rPr>
              <a:t>Phase 3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67C208AF-CA15-1EC1-4A54-CD567289460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49823" y="2942219"/>
            <a:ext cx="2571749" cy="3038475"/>
          </a:xfrm>
          <a:prstGeom prst="rect">
            <a:avLst/>
          </a:prstGeom>
        </p:spPr>
        <p:txBody>
          <a:bodyPr/>
          <a:lstStyle>
            <a:lvl1pPr algn="ctr" hangingPunct="1">
              <a:lnSpc>
                <a:spcPts val="5333"/>
              </a:lnSpc>
              <a:defRPr sz="2000"/>
            </a:lvl1pPr>
          </a:lstStyle>
          <a:p>
            <a:pPr algn="ctr" hangingPunct="1">
              <a:lnSpc>
                <a:spcPts val="3000"/>
              </a:lnSpc>
            </a:pPr>
            <a:r>
              <a:rPr lang="en-US" b="1" dirty="0">
                <a:latin typeface="+mn-lt"/>
                <a:cs typeface="Plus Jakarta Sans SemiBold" pitchFamily="2" charset="77"/>
              </a:rPr>
              <a:t>Placeholder call out text lorem</a:t>
            </a:r>
          </a:p>
          <a:p>
            <a:pPr algn="ctr" hangingPunct="1">
              <a:lnSpc>
                <a:spcPts val="3000"/>
              </a:lnSpc>
            </a:pPr>
            <a:r>
              <a:rPr lang="en-US" b="1" dirty="0">
                <a:latin typeface="+mn-lt"/>
                <a:cs typeface="Plus Jakarta Sans SemiBold" pitchFamily="2" charset="77"/>
              </a:rPr>
              <a:t>ipsum dolor sit </a:t>
            </a:r>
            <a:r>
              <a:rPr lang="en-US" b="1" dirty="0" err="1">
                <a:latin typeface="+mn-lt"/>
                <a:cs typeface="Plus Jakarta Sans SemiBold" pitchFamily="2" charset="77"/>
              </a:rPr>
              <a:t>amet</a:t>
            </a:r>
            <a:r>
              <a:rPr lang="en-US" b="1" dirty="0">
                <a:latin typeface="+mn-lt"/>
                <a:cs typeface="Plus Jakarta Sans SemiBold" pitchFamily="2" charset="77"/>
              </a:rPr>
              <a:t>, </a:t>
            </a:r>
            <a:r>
              <a:rPr lang="en-US" b="1" dirty="0" err="1">
                <a:latin typeface="+mn-lt"/>
                <a:cs typeface="Plus Jakarta Sans SemiBold" pitchFamily="2" charset="77"/>
              </a:rPr>
              <a:t>consectetur</a:t>
            </a:r>
            <a:r>
              <a:rPr lang="en-US" b="1" dirty="0">
                <a:latin typeface="+mn-lt"/>
                <a:cs typeface="Plus Jakarta Sans SemiBold" pitchFamily="2" charset="77"/>
              </a:rPr>
              <a:t> </a:t>
            </a:r>
            <a:r>
              <a:rPr lang="en-US" b="1" dirty="0" err="1">
                <a:latin typeface="+mn-lt"/>
                <a:cs typeface="Plus Jakarta Sans SemiBold" pitchFamily="2" charset="77"/>
              </a:rPr>
              <a:t>adipiscing</a:t>
            </a:r>
            <a:r>
              <a:rPr lang="en-US" b="1" dirty="0">
                <a:latin typeface="+mn-lt"/>
                <a:cs typeface="Plus Jakarta Sans SemiBold" pitchFamily="2" charset="77"/>
              </a:rPr>
              <a:t> </a:t>
            </a:r>
            <a:r>
              <a:rPr lang="en-US" b="1" dirty="0" err="1">
                <a:latin typeface="+mn-lt"/>
                <a:cs typeface="Plus Jakarta Sans SemiBold" pitchFamily="2" charset="77"/>
              </a:rPr>
              <a:t>alot</a:t>
            </a:r>
            <a:br>
              <a:rPr lang="en-US" b="1" dirty="0">
                <a:latin typeface="+mn-lt"/>
                <a:cs typeface="Plus Jakarta Sans SemiBold" pitchFamily="2" charset="77"/>
              </a:rPr>
            </a:br>
            <a:r>
              <a:rPr lang="en-US" b="1" dirty="0" err="1">
                <a:latin typeface="+mn-lt"/>
                <a:cs typeface="Plus Jakarta Sans SemiBold" pitchFamily="2" charset="77"/>
              </a:rPr>
              <a:t>elit</a:t>
            </a:r>
            <a:r>
              <a:rPr lang="en-US" b="1" dirty="0">
                <a:latin typeface="+mn-lt"/>
                <a:cs typeface="Plus Jakarta Sans SemiBold" pitchFamily="2" charset="77"/>
              </a:rPr>
              <a:t> sed dolor com </a:t>
            </a:r>
            <a:r>
              <a:rPr lang="en-US" b="1" dirty="0" err="1">
                <a:latin typeface="+mn-lt"/>
                <a:cs typeface="Plus Jakarta Sans SemiBold" pitchFamily="2" charset="77"/>
              </a:rPr>
              <a:t>eiusmod</a:t>
            </a:r>
            <a:r>
              <a:rPr lang="en-US" b="1" dirty="0">
                <a:latin typeface="+mn-lt"/>
                <a:cs typeface="Plus Jakarta Sans SemiBold" pitchFamily="2" charset="77"/>
              </a:rPr>
              <a:t> nis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E1219DE3-7F18-5464-A112-A7BA3430CE3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08867" y="2942219"/>
            <a:ext cx="2571749" cy="3038475"/>
          </a:xfrm>
          <a:prstGeom prst="rect">
            <a:avLst/>
          </a:prstGeom>
        </p:spPr>
        <p:txBody>
          <a:bodyPr/>
          <a:lstStyle>
            <a:lvl1pPr algn="ctr" hangingPunct="1">
              <a:lnSpc>
                <a:spcPts val="5333"/>
              </a:lnSpc>
              <a:defRPr sz="2000"/>
            </a:lvl1pPr>
          </a:lstStyle>
          <a:p>
            <a:pPr algn="ctr" hangingPunct="1">
              <a:lnSpc>
                <a:spcPts val="3000"/>
              </a:lnSpc>
            </a:pPr>
            <a:r>
              <a:rPr lang="en-US" b="1" dirty="0">
                <a:latin typeface="+mn-lt"/>
                <a:cs typeface="Plus Jakarta Sans SemiBold" pitchFamily="2" charset="77"/>
              </a:rPr>
              <a:t>Placeholder call out text lorem</a:t>
            </a:r>
          </a:p>
          <a:p>
            <a:pPr algn="ctr" hangingPunct="1">
              <a:lnSpc>
                <a:spcPts val="3000"/>
              </a:lnSpc>
            </a:pPr>
            <a:r>
              <a:rPr lang="en-US" b="1" dirty="0">
                <a:latin typeface="+mn-lt"/>
                <a:cs typeface="Plus Jakarta Sans SemiBold" pitchFamily="2" charset="77"/>
              </a:rPr>
              <a:t>ipsum dolor sit </a:t>
            </a:r>
            <a:r>
              <a:rPr lang="en-US" b="1" dirty="0" err="1">
                <a:latin typeface="+mn-lt"/>
                <a:cs typeface="Plus Jakarta Sans SemiBold" pitchFamily="2" charset="77"/>
              </a:rPr>
              <a:t>amet</a:t>
            </a:r>
            <a:r>
              <a:rPr lang="en-US" b="1" dirty="0">
                <a:latin typeface="+mn-lt"/>
                <a:cs typeface="Plus Jakarta Sans SemiBold" pitchFamily="2" charset="77"/>
              </a:rPr>
              <a:t>, </a:t>
            </a:r>
            <a:r>
              <a:rPr lang="en-US" b="1" dirty="0" err="1">
                <a:latin typeface="+mn-lt"/>
                <a:cs typeface="Plus Jakarta Sans SemiBold" pitchFamily="2" charset="77"/>
              </a:rPr>
              <a:t>consectetur</a:t>
            </a:r>
            <a:r>
              <a:rPr lang="en-US" b="1" dirty="0">
                <a:latin typeface="+mn-lt"/>
                <a:cs typeface="Plus Jakarta Sans SemiBold" pitchFamily="2" charset="77"/>
              </a:rPr>
              <a:t> </a:t>
            </a:r>
            <a:r>
              <a:rPr lang="en-US" b="1" dirty="0" err="1">
                <a:latin typeface="+mn-lt"/>
                <a:cs typeface="Plus Jakarta Sans SemiBold" pitchFamily="2" charset="77"/>
              </a:rPr>
              <a:t>adipiscing</a:t>
            </a:r>
            <a:r>
              <a:rPr lang="en-US" b="1" dirty="0">
                <a:latin typeface="+mn-lt"/>
                <a:cs typeface="Plus Jakarta Sans SemiBold" pitchFamily="2" charset="77"/>
              </a:rPr>
              <a:t> </a:t>
            </a:r>
            <a:r>
              <a:rPr lang="en-US" b="1" dirty="0" err="1">
                <a:latin typeface="+mn-lt"/>
                <a:cs typeface="Plus Jakarta Sans SemiBold" pitchFamily="2" charset="77"/>
              </a:rPr>
              <a:t>alot</a:t>
            </a:r>
            <a:br>
              <a:rPr lang="en-US" b="1" dirty="0">
                <a:latin typeface="+mn-lt"/>
                <a:cs typeface="Plus Jakarta Sans SemiBold" pitchFamily="2" charset="77"/>
              </a:rPr>
            </a:br>
            <a:r>
              <a:rPr lang="en-US" b="1" dirty="0" err="1">
                <a:latin typeface="+mn-lt"/>
                <a:cs typeface="Plus Jakarta Sans SemiBold" pitchFamily="2" charset="77"/>
              </a:rPr>
              <a:t>elit</a:t>
            </a:r>
            <a:r>
              <a:rPr lang="en-US" b="1" dirty="0">
                <a:latin typeface="+mn-lt"/>
                <a:cs typeface="Plus Jakarta Sans SemiBold" pitchFamily="2" charset="77"/>
              </a:rPr>
              <a:t> sed dolor com </a:t>
            </a:r>
            <a:r>
              <a:rPr lang="en-US" b="1" dirty="0" err="1">
                <a:latin typeface="+mn-lt"/>
                <a:cs typeface="Plus Jakarta Sans SemiBold" pitchFamily="2" charset="77"/>
              </a:rPr>
              <a:t>eiusmod</a:t>
            </a:r>
            <a:r>
              <a:rPr lang="en-US" b="1" dirty="0">
                <a:latin typeface="+mn-lt"/>
                <a:cs typeface="Plus Jakarta Sans SemiBold" pitchFamily="2" charset="77"/>
              </a:rPr>
              <a:t> nis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F35A21EB-E2F9-80B3-CC40-108225DD5B2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70430" y="2947989"/>
            <a:ext cx="2571749" cy="3038475"/>
          </a:xfrm>
          <a:prstGeom prst="rect">
            <a:avLst/>
          </a:prstGeom>
        </p:spPr>
        <p:txBody>
          <a:bodyPr/>
          <a:lstStyle>
            <a:lvl1pPr algn="ctr" hangingPunct="1">
              <a:lnSpc>
                <a:spcPts val="5333"/>
              </a:lnSpc>
              <a:defRPr sz="2000"/>
            </a:lvl1pPr>
          </a:lstStyle>
          <a:p>
            <a:pPr algn="ctr" hangingPunct="1">
              <a:lnSpc>
                <a:spcPts val="3000"/>
              </a:lnSpc>
            </a:pPr>
            <a:r>
              <a:rPr lang="en-US" b="1" dirty="0">
                <a:latin typeface="+mn-lt"/>
                <a:cs typeface="Plus Jakarta Sans SemiBold" pitchFamily="2" charset="77"/>
              </a:rPr>
              <a:t>Placeholder call out text lorem</a:t>
            </a:r>
          </a:p>
          <a:p>
            <a:pPr algn="ctr" hangingPunct="1">
              <a:lnSpc>
                <a:spcPts val="3000"/>
              </a:lnSpc>
            </a:pPr>
            <a:r>
              <a:rPr lang="en-US" b="1" dirty="0">
                <a:latin typeface="+mn-lt"/>
                <a:cs typeface="Plus Jakarta Sans SemiBold" pitchFamily="2" charset="77"/>
              </a:rPr>
              <a:t>ipsum dolor sit </a:t>
            </a:r>
            <a:r>
              <a:rPr lang="en-US" b="1" dirty="0" err="1">
                <a:latin typeface="+mn-lt"/>
                <a:cs typeface="Plus Jakarta Sans SemiBold" pitchFamily="2" charset="77"/>
              </a:rPr>
              <a:t>amet</a:t>
            </a:r>
            <a:r>
              <a:rPr lang="en-US" b="1" dirty="0">
                <a:latin typeface="+mn-lt"/>
                <a:cs typeface="Plus Jakarta Sans SemiBold" pitchFamily="2" charset="77"/>
              </a:rPr>
              <a:t>, </a:t>
            </a:r>
            <a:r>
              <a:rPr lang="en-US" b="1" dirty="0" err="1">
                <a:latin typeface="+mn-lt"/>
                <a:cs typeface="Plus Jakarta Sans SemiBold" pitchFamily="2" charset="77"/>
              </a:rPr>
              <a:t>consectetur</a:t>
            </a:r>
            <a:r>
              <a:rPr lang="en-US" b="1" dirty="0">
                <a:latin typeface="+mn-lt"/>
                <a:cs typeface="Plus Jakarta Sans SemiBold" pitchFamily="2" charset="77"/>
              </a:rPr>
              <a:t> </a:t>
            </a:r>
            <a:r>
              <a:rPr lang="en-US" b="1" dirty="0" err="1">
                <a:latin typeface="+mn-lt"/>
                <a:cs typeface="Plus Jakarta Sans SemiBold" pitchFamily="2" charset="77"/>
              </a:rPr>
              <a:t>adipiscing</a:t>
            </a:r>
            <a:r>
              <a:rPr lang="en-US" b="1" dirty="0">
                <a:latin typeface="+mn-lt"/>
                <a:cs typeface="Plus Jakarta Sans SemiBold" pitchFamily="2" charset="77"/>
              </a:rPr>
              <a:t> </a:t>
            </a:r>
            <a:r>
              <a:rPr lang="en-US" b="1" dirty="0" err="1">
                <a:latin typeface="+mn-lt"/>
                <a:cs typeface="Plus Jakarta Sans SemiBold" pitchFamily="2" charset="77"/>
              </a:rPr>
              <a:t>alot</a:t>
            </a:r>
            <a:br>
              <a:rPr lang="en-US" b="1" dirty="0">
                <a:latin typeface="+mn-lt"/>
                <a:cs typeface="Plus Jakarta Sans SemiBold" pitchFamily="2" charset="77"/>
              </a:rPr>
            </a:br>
            <a:r>
              <a:rPr lang="en-US" b="1" dirty="0" err="1">
                <a:latin typeface="+mn-lt"/>
                <a:cs typeface="Plus Jakarta Sans SemiBold" pitchFamily="2" charset="77"/>
              </a:rPr>
              <a:t>elit</a:t>
            </a:r>
            <a:r>
              <a:rPr lang="en-US" b="1" dirty="0">
                <a:latin typeface="+mn-lt"/>
                <a:cs typeface="Plus Jakarta Sans SemiBold" pitchFamily="2" charset="77"/>
              </a:rPr>
              <a:t> sed dolor com </a:t>
            </a:r>
            <a:r>
              <a:rPr lang="en-US" b="1" dirty="0" err="1">
                <a:latin typeface="+mn-lt"/>
                <a:cs typeface="Plus Jakarta Sans SemiBold" pitchFamily="2" charset="77"/>
              </a:rPr>
              <a:t>eiusmod</a:t>
            </a:r>
            <a:r>
              <a:rPr lang="en-US" b="1" dirty="0">
                <a:latin typeface="+mn-lt"/>
                <a:cs typeface="Plus Jakarta Sans SemiBold" pitchFamily="2" charset="77"/>
              </a:rPr>
              <a:t> nis</a:t>
            </a:r>
          </a:p>
        </p:txBody>
      </p:sp>
    </p:spTree>
    <p:extLst>
      <p:ext uri="{BB962C8B-B14F-4D97-AF65-F5344CB8AC3E}">
        <p14:creationId xmlns:p14="http://schemas.microsoft.com/office/powerpoint/2010/main" val="69410724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2" userDrawn="1">
          <p15:clr>
            <a:srgbClr val="FBAE40"/>
          </p15:clr>
        </p15:guide>
        <p15:guide id="3" pos="724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with 3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">
            <a:extLst>
              <a:ext uri="{FF2B5EF4-FFF2-40B4-BE49-F238E27FC236}">
                <a16:creationId xmlns:a16="http://schemas.microsoft.com/office/drawing/2014/main" id="{6FC3A9B3-9A8D-BC0D-D640-4510D5C772EA}"/>
              </a:ext>
            </a:extLst>
          </p:cNvPr>
          <p:cNvSpPr/>
          <p:nvPr userDrawn="1"/>
        </p:nvSpPr>
        <p:spPr>
          <a:xfrm>
            <a:off x="0" y="6800851"/>
            <a:ext cx="12192000" cy="57151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600" b="0">
              <a:solidFill>
                <a:srgbClr val="FFFFFF"/>
              </a:solidFill>
              <a:latin typeface="Xfinity Brown" panose="02010504010101010104" pitchFamily="2" charset="77"/>
              <a:ea typeface="+mn-ea"/>
              <a:cs typeface="Xfinity Brown" panose="02010504010101010104" pitchFamily="2" charset="77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DAD9534-C03A-D7A4-3BFF-6F10F9029D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3286" y="499452"/>
            <a:ext cx="10822914" cy="201168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lang="en-US" sz="1401" b="1" i="0" cap="all" spc="201" baseline="0" dirty="0">
                <a:solidFill>
                  <a:schemeClr val="tx2"/>
                </a:solidFill>
                <a:latin typeface="+mn-lt"/>
                <a:ea typeface="Plus Jakarta Sans SemiBold" pitchFamily="2" charset="77"/>
                <a:cs typeface="Plus Jakarta Sans SemiBold" pitchFamily="2" charset="77"/>
              </a:defRPr>
            </a:lvl1pPr>
          </a:lstStyle>
          <a:p>
            <a:pPr lvl="0" algn="l"/>
            <a:r>
              <a:rPr lang="en-US" dirty="0"/>
              <a:t>OPTIONAL BREADCRUMB HERE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5C1E07A-021B-021C-7A42-3F020078ED5D}"/>
              </a:ext>
            </a:extLst>
          </p:cNvPr>
          <p:cNvSpPr txBox="1">
            <a:spLocks/>
          </p:cNvSpPr>
          <p:nvPr userDrawn="1"/>
        </p:nvSpPr>
        <p:spPr>
          <a:xfrm>
            <a:off x="11640055" y="6463751"/>
            <a:ext cx="241948" cy="128016"/>
          </a:xfrm>
          <a:prstGeom prst="rect">
            <a:avLst/>
          </a:prstGeom>
        </p:spPr>
        <p:txBody>
          <a:bodyPr lIns="0" tIns="0" rIns="0" bIns="0" anchor="ctr"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Xfinity Brown" panose="02010504010101010104" pitchFamily="2" charset="77"/>
                <a:ea typeface="Helvetica Neue"/>
                <a:cs typeface="Xfinity Brown" panose="02010504010101010104" pitchFamily="2" charset="77"/>
                <a:sym typeface="Helvetica Neue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z="1401" smtClean="0">
                <a:solidFill>
                  <a:schemeClr val="accent3"/>
                </a:solidFill>
                <a:latin typeface="+mn-lt"/>
                <a:cs typeface="Plus Jakarta Sans" pitchFamily="2" charset="77"/>
              </a:rPr>
              <a:pPr/>
              <a:t>‹#›</a:t>
            </a:fld>
            <a:endParaRPr lang="en-US" sz="1401" dirty="0">
              <a:solidFill>
                <a:schemeClr val="accent3"/>
              </a:solidFill>
              <a:latin typeface="+mn-lt"/>
              <a:cs typeface="Plus Jakarta Sans" pitchFamily="2" charset="77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8FD5AD0-F3C3-B0CD-CD65-6D860D00E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86" y="840048"/>
            <a:ext cx="10822914" cy="931601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412755" rtl="0" latinLnBrk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000" b="1" i="0" u="none" strike="noStrike" cap="none" spc="0" baseline="0" dirty="0" smtClean="0">
                <a:solidFill>
                  <a:schemeClr val="tx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B8AD7AB-E982-A4EA-7A99-65411D86F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2830" b="6209"/>
          <a:stretch/>
        </p:blipFill>
        <p:spPr>
          <a:xfrm>
            <a:off x="447675" y="6234926"/>
            <a:ext cx="422274" cy="392640"/>
          </a:xfrm>
          <a:prstGeom prst="rect">
            <a:avLst/>
          </a:prstGeom>
        </p:spPr>
      </p:pic>
      <p:sp>
        <p:nvSpPr>
          <p:cNvPr id="2" name="Decorative element">
            <a:extLst>
              <a:ext uri="{FF2B5EF4-FFF2-40B4-BE49-F238E27FC236}">
                <a16:creationId xmlns:a16="http://schemas.microsoft.com/office/drawing/2014/main" id="{950CF085-B92D-FF67-4C96-21E0B3B60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11810" y="2067030"/>
            <a:ext cx="3291922" cy="3872515"/>
          </a:xfrm>
          <a:prstGeom prst="roundRect">
            <a:avLst/>
          </a:prstGeom>
          <a:solidFill>
            <a:schemeClr val="accent4"/>
          </a:solidFill>
          <a:ln w="12700">
            <a:noFill/>
            <a:miter lim="400000"/>
          </a:ln>
        </p:spPr>
        <p:txBody>
          <a:bodyPr lIns="0" tIns="0" rIns="0" bIns="0" rtlCol="0" anchor="ctr"/>
          <a:lstStyle/>
          <a:p>
            <a:pPr algn="l"/>
            <a:endParaRPr lang="en-US" sz="2400" b="0">
              <a:solidFill>
                <a:srgbClr val="FFFFFF"/>
              </a:solidFill>
              <a:latin typeface="Xfinity Brown" panose="02010504010101010104" pitchFamily="2" charset="77"/>
              <a:ea typeface="+mn-ea"/>
              <a:cs typeface="Xfinity Brown" panose="02010504010101010104" pitchFamily="2" charset="77"/>
              <a:sym typeface="Helvetica Neue Medium"/>
            </a:endParaRPr>
          </a:p>
        </p:txBody>
      </p:sp>
      <p:sp>
        <p:nvSpPr>
          <p:cNvPr id="8" name="Decorative element">
            <a:extLst>
              <a:ext uri="{FF2B5EF4-FFF2-40B4-BE49-F238E27FC236}">
                <a16:creationId xmlns:a16="http://schemas.microsoft.com/office/drawing/2014/main" id="{7ADF9779-BF3A-710D-6CA5-6839D3A61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50037" y="2078605"/>
            <a:ext cx="3291922" cy="3872515"/>
          </a:xfrm>
          <a:prstGeom prst="roundRect">
            <a:avLst/>
          </a:prstGeom>
          <a:solidFill>
            <a:schemeClr val="accent4"/>
          </a:solidFill>
          <a:ln w="12700">
            <a:noFill/>
            <a:miter lim="400000"/>
          </a:ln>
        </p:spPr>
        <p:txBody>
          <a:bodyPr lIns="0" tIns="0" rIns="0" bIns="0" rtlCol="0" anchor="ctr"/>
          <a:lstStyle/>
          <a:p>
            <a:pPr algn="l"/>
            <a:endParaRPr lang="en-US" sz="2400" b="0">
              <a:solidFill>
                <a:srgbClr val="FFFFFF"/>
              </a:solidFill>
              <a:latin typeface="Xfinity Brown" panose="02010504010101010104" pitchFamily="2" charset="77"/>
              <a:ea typeface="+mn-ea"/>
              <a:cs typeface="Xfinity Brown" panose="02010504010101010104" pitchFamily="2" charset="77"/>
              <a:sym typeface="Helvetica Neue Medium"/>
            </a:endParaRPr>
          </a:p>
        </p:txBody>
      </p:sp>
      <p:sp>
        <p:nvSpPr>
          <p:cNvPr id="9" name="Decorative element">
            <a:extLst>
              <a:ext uri="{FF2B5EF4-FFF2-40B4-BE49-F238E27FC236}">
                <a16:creationId xmlns:a16="http://schemas.microsoft.com/office/drawing/2014/main" id="{96260CA7-26F4-0A90-70B4-46D7063A7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88265" y="2078605"/>
            <a:ext cx="3291922" cy="3872515"/>
          </a:xfrm>
          <a:prstGeom prst="roundRect">
            <a:avLst/>
          </a:prstGeom>
          <a:solidFill>
            <a:schemeClr val="accent4"/>
          </a:solidFill>
          <a:ln w="12700">
            <a:noFill/>
            <a:miter lim="400000"/>
          </a:ln>
        </p:spPr>
        <p:txBody>
          <a:bodyPr lIns="0" tIns="0" rIns="0" bIns="0" rtlCol="0" anchor="ctr"/>
          <a:lstStyle/>
          <a:p>
            <a:pPr algn="l"/>
            <a:endParaRPr lang="en-US" sz="2400" b="0">
              <a:solidFill>
                <a:srgbClr val="FFFFFF"/>
              </a:solidFill>
              <a:latin typeface="Xfinity Brown" panose="02010504010101010104" pitchFamily="2" charset="77"/>
              <a:ea typeface="+mn-ea"/>
              <a:cs typeface="Xfinity Brown" panose="02010504010101010104" pitchFamily="2" charset="77"/>
              <a:sym typeface="Helvetica Neue Medium"/>
            </a:endParaRPr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DB989758-EA34-6238-C099-816D88B75D2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49823" y="2942219"/>
            <a:ext cx="2571749" cy="2997326"/>
          </a:xfrm>
          <a:prstGeom prst="rect">
            <a:avLst/>
          </a:prstGeom>
        </p:spPr>
        <p:txBody>
          <a:bodyPr/>
          <a:lstStyle>
            <a:lvl1pPr algn="ctr" hangingPunct="1">
              <a:lnSpc>
                <a:spcPts val="5333"/>
              </a:lnSpc>
              <a:defRPr sz="2000" b="0"/>
            </a:lvl1pPr>
          </a:lstStyle>
          <a:p>
            <a:pPr algn="ctr" hangingPunct="1">
              <a:lnSpc>
                <a:spcPts val="3000"/>
              </a:lnSpc>
            </a:pPr>
            <a:r>
              <a:rPr lang="en-US" b="1" dirty="0">
                <a:latin typeface="+mn-lt"/>
                <a:cs typeface="Plus Jakarta Sans SemiBold" pitchFamily="2" charset="77"/>
              </a:rPr>
              <a:t>Placeholder call out text lorem</a:t>
            </a:r>
          </a:p>
          <a:p>
            <a:pPr algn="ctr" hangingPunct="1">
              <a:lnSpc>
                <a:spcPts val="3000"/>
              </a:lnSpc>
            </a:pPr>
            <a:r>
              <a:rPr lang="en-US" b="1" dirty="0">
                <a:latin typeface="+mn-lt"/>
                <a:cs typeface="Plus Jakarta Sans SemiBold" pitchFamily="2" charset="77"/>
              </a:rPr>
              <a:t>ipsum dolor sit </a:t>
            </a:r>
            <a:r>
              <a:rPr lang="en-US" b="1" dirty="0" err="1">
                <a:latin typeface="+mn-lt"/>
                <a:cs typeface="Plus Jakarta Sans SemiBold" pitchFamily="2" charset="77"/>
              </a:rPr>
              <a:t>amet</a:t>
            </a:r>
            <a:r>
              <a:rPr lang="en-US" b="1" dirty="0">
                <a:latin typeface="+mn-lt"/>
                <a:cs typeface="Plus Jakarta Sans SemiBold" pitchFamily="2" charset="77"/>
              </a:rPr>
              <a:t>, </a:t>
            </a:r>
            <a:r>
              <a:rPr lang="en-US" b="1" dirty="0" err="1">
                <a:latin typeface="+mn-lt"/>
                <a:cs typeface="Plus Jakarta Sans SemiBold" pitchFamily="2" charset="77"/>
              </a:rPr>
              <a:t>consectetur</a:t>
            </a:r>
            <a:r>
              <a:rPr lang="en-US" b="1" dirty="0">
                <a:latin typeface="+mn-lt"/>
                <a:cs typeface="Plus Jakarta Sans SemiBold" pitchFamily="2" charset="77"/>
              </a:rPr>
              <a:t> </a:t>
            </a:r>
            <a:r>
              <a:rPr lang="en-US" b="1" dirty="0" err="1">
                <a:latin typeface="+mn-lt"/>
                <a:cs typeface="Plus Jakarta Sans SemiBold" pitchFamily="2" charset="77"/>
              </a:rPr>
              <a:t>adipiscing</a:t>
            </a:r>
            <a:r>
              <a:rPr lang="en-US" b="1" dirty="0">
                <a:latin typeface="+mn-lt"/>
                <a:cs typeface="Plus Jakarta Sans SemiBold" pitchFamily="2" charset="77"/>
              </a:rPr>
              <a:t> </a:t>
            </a:r>
            <a:r>
              <a:rPr lang="en-US" b="1" dirty="0" err="1">
                <a:latin typeface="+mn-lt"/>
                <a:cs typeface="Plus Jakarta Sans SemiBold" pitchFamily="2" charset="77"/>
              </a:rPr>
              <a:t>alot</a:t>
            </a:r>
            <a:br>
              <a:rPr lang="en-US" b="1" dirty="0">
                <a:latin typeface="+mn-lt"/>
                <a:cs typeface="Plus Jakarta Sans SemiBold" pitchFamily="2" charset="77"/>
              </a:rPr>
            </a:br>
            <a:r>
              <a:rPr lang="en-US" b="1" dirty="0" err="1">
                <a:latin typeface="+mn-lt"/>
                <a:cs typeface="Plus Jakarta Sans SemiBold" pitchFamily="2" charset="77"/>
              </a:rPr>
              <a:t>elit</a:t>
            </a:r>
            <a:r>
              <a:rPr lang="en-US" b="1" dirty="0">
                <a:latin typeface="+mn-lt"/>
                <a:cs typeface="Plus Jakarta Sans SemiBold" pitchFamily="2" charset="77"/>
              </a:rPr>
              <a:t> sed dolor com </a:t>
            </a:r>
            <a:r>
              <a:rPr lang="en-US" b="1" dirty="0" err="1">
                <a:latin typeface="+mn-lt"/>
                <a:cs typeface="Plus Jakarta Sans SemiBold" pitchFamily="2" charset="77"/>
              </a:rPr>
              <a:t>eiusmod</a:t>
            </a:r>
            <a:r>
              <a:rPr lang="en-US" b="1" dirty="0">
                <a:latin typeface="+mn-lt"/>
                <a:cs typeface="Plus Jakarta Sans SemiBold" pitchFamily="2" charset="77"/>
              </a:rPr>
              <a:t> nis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7F5C2350-512A-4A8E-ED04-FA14548C8B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808867" y="2942219"/>
            <a:ext cx="2571749" cy="2997326"/>
          </a:xfrm>
          <a:prstGeom prst="rect">
            <a:avLst/>
          </a:prstGeom>
        </p:spPr>
        <p:txBody>
          <a:bodyPr/>
          <a:lstStyle>
            <a:lvl1pPr algn="ctr" hangingPunct="1">
              <a:lnSpc>
                <a:spcPts val="5333"/>
              </a:lnSpc>
              <a:defRPr sz="2000" b="0"/>
            </a:lvl1pPr>
          </a:lstStyle>
          <a:p>
            <a:pPr algn="ctr" hangingPunct="1">
              <a:lnSpc>
                <a:spcPts val="3000"/>
              </a:lnSpc>
            </a:pPr>
            <a:r>
              <a:rPr lang="en-US" b="1" dirty="0">
                <a:latin typeface="+mn-lt"/>
                <a:cs typeface="Plus Jakarta Sans SemiBold" pitchFamily="2" charset="77"/>
              </a:rPr>
              <a:t>Placeholder call out text lorem</a:t>
            </a:r>
          </a:p>
          <a:p>
            <a:pPr algn="ctr" hangingPunct="1">
              <a:lnSpc>
                <a:spcPts val="3000"/>
              </a:lnSpc>
            </a:pPr>
            <a:r>
              <a:rPr lang="en-US" b="1" dirty="0">
                <a:latin typeface="+mn-lt"/>
                <a:cs typeface="Plus Jakarta Sans SemiBold" pitchFamily="2" charset="77"/>
              </a:rPr>
              <a:t>ipsum dolor sit </a:t>
            </a:r>
            <a:r>
              <a:rPr lang="en-US" b="1" dirty="0" err="1">
                <a:latin typeface="+mn-lt"/>
                <a:cs typeface="Plus Jakarta Sans SemiBold" pitchFamily="2" charset="77"/>
              </a:rPr>
              <a:t>amet</a:t>
            </a:r>
            <a:r>
              <a:rPr lang="en-US" b="1" dirty="0">
                <a:latin typeface="+mn-lt"/>
                <a:cs typeface="Plus Jakarta Sans SemiBold" pitchFamily="2" charset="77"/>
              </a:rPr>
              <a:t>, </a:t>
            </a:r>
            <a:r>
              <a:rPr lang="en-US" b="1" dirty="0" err="1">
                <a:latin typeface="+mn-lt"/>
                <a:cs typeface="Plus Jakarta Sans SemiBold" pitchFamily="2" charset="77"/>
              </a:rPr>
              <a:t>consectetur</a:t>
            </a:r>
            <a:r>
              <a:rPr lang="en-US" b="1" dirty="0">
                <a:latin typeface="+mn-lt"/>
                <a:cs typeface="Plus Jakarta Sans SemiBold" pitchFamily="2" charset="77"/>
              </a:rPr>
              <a:t> </a:t>
            </a:r>
            <a:r>
              <a:rPr lang="en-US" b="1" dirty="0" err="1">
                <a:latin typeface="+mn-lt"/>
                <a:cs typeface="Plus Jakarta Sans SemiBold" pitchFamily="2" charset="77"/>
              </a:rPr>
              <a:t>adipiscing</a:t>
            </a:r>
            <a:r>
              <a:rPr lang="en-US" b="1" dirty="0">
                <a:latin typeface="+mn-lt"/>
                <a:cs typeface="Plus Jakarta Sans SemiBold" pitchFamily="2" charset="77"/>
              </a:rPr>
              <a:t> </a:t>
            </a:r>
            <a:r>
              <a:rPr lang="en-US" b="1" dirty="0" err="1">
                <a:latin typeface="+mn-lt"/>
                <a:cs typeface="Plus Jakarta Sans SemiBold" pitchFamily="2" charset="77"/>
              </a:rPr>
              <a:t>alot</a:t>
            </a:r>
            <a:br>
              <a:rPr lang="en-US" b="1" dirty="0">
                <a:latin typeface="+mn-lt"/>
                <a:cs typeface="Plus Jakarta Sans SemiBold" pitchFamily="2" charset="77"/>
              </a:rPr>
            </a:br>
            <a:r>
              <a:rPr lang="en-US" b="1" dirty="0" err="1">
                <a:latin typeface="+mn-lt"/>
                <a:cs typeface="Plus Jakarta Sans SemiBold" pitchFamily="2" charset="77"/>
              </a:rPr>
              <a:t>elit</a:t>
            </a:r>
            <a:r>
              <a:rPr lang="en-US" b="1" dirty="0">
                <a:latin typeface="+mn-lt"/>
                <a:cs typeface="Plus Jakarta Sans SemiBold" pitchFamily="2" charset="77"/>
              </a:rPr>
              <a:t> sed dolor com </a:t>
            </a:r>
            <a:r>
              <a:rPr lang="en-US" b="1" dirty="0" err="1">
                <a:latin typeface="+mn-lt"/>
                <a:cs typeface="Plus Jakarta Sans SemiBold" pitchFamily="2" charset="77"/>
              </a:rPr>
              <a:t>eiusmod</a:t>
            </a:r>
            <a:r>
              <a:rPr lang="en-US" b="1" dirty="0">
                <a:latin typeface="+mn-lt"/>
                <a:cs typeface="Plus Jakarta Sans SemiBold" pitchFamily="2" charset="77"/>
              </a:rPr>
              <a:t> nis</a:t>
            </a: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F213E9F4-B43A-56AE-5778-E142D27A50A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570430" y="2947989"/>
            <a:ext cx="2571749" cy="2991556"/>
          </a:xfrm>
          <a:prstGeom prst="rect">
            <a:avLst/>
          </a:prstGeom>
        </p:spPr>
        <p:txBody>
          <a:bodyPr/>
          <a:lstStyle>
            <a:lvl1pPr algn="ctr" hangingPunct="1">
              <a:lnSpc>
                <a:spcPts val="5333"/>
              </a:lnSpc>
              <a:defRPr sz="2000">
                <a:latin typeface="Abadi" panose="020F0502020204030204" pitchFamily="34" charset="0"/>
              </a:defRPr>
            </a:lvl1pPr>
          </a:lstStyle>
          <a:p>
            <a:pPr algn="ctr" hangingPunct="1">
              <a:lnSpc>
                <a:spcPts val="3000"/>
              </a:lnSpc>
            </a:pPr>
            <a:r>
              <a:rPr lang="en-US" b="1" dirty="0">
                <a:latin typeface="+mn-lt"/>
                <a:cs typeface="Plus Jakarta Sans SemiBold" pitchFamily="2" charset="77"/>
              </a:rPr>
              <a:t>Placeholder call out text lorem</a:t>
            </a:r>
          </a:p>
          <a:p>
            <a:pPr algn="ctr" hangingPunct="1">
              <a:lnSpc>
                <a:spcPts val="3000"/>
              </a:lnSpc>
            </a:pPr>
            <a:r>
              <a:rPr lang="en-US" b="1" dirty="0">
                <a:latin typeface="+mn-lt"/>
                <a:cs typeface="Plus Jakarta Sans SemiBold" pitchFamily="2" charset="77"/>
              </a:rPr>
              <a:t>ipsum dolor sit </a:t>
            </a:r>
            <a:r>
              <a:rPr lang="en-US" b="1" dirty="0" err="1">
                <a:latin typeface="+mn-lt"/>
                <a:cs typeface="Plus Jakarta Sans SemiBold" pitchFamily="2" charset="77"/>
              </a:rPr>
              <a:t>amet</a:t>
            </a:r>
            <a:r>
              <a:rPr lang="en-US" b="1" dirty="0">
                <a:latin typeface="+mn-lt"/>
                <a:cs typeface="Plus Jakarta Sans SemiBold" pitchFamily="2" charset="77"/>
              </a:rPr>
              <a:t>, </a:t>
            </a:r>
            <a:r>
              <a:rPr lang="en-US" b="1" dirty="0" err="1">
                <a:latin typeface="+mn-lt"/>
                <a:cs typeface="Plus Jakarta Sans SemiBold" pitchFamily="2" charset="77"/>
              </a:rPr>
              <a:t>consectetur</a:t>
            </a:r>
            <a:r>
              <a:rPr lang="en-US" b="1" dirty="0">
                <a:latin typeface="+mn-lt"/>
                <a:cs typeface="Plus Jakarta Sans SemiBold" pitchFamily="2" charset="77"/>
              </a:rPr>
              <a:t> </a:t>
            </a:r>
            <a:r>
              <a:rPr lang="en-US" b="1" dirty="0" err="1">
                <a:latin typeface="+mn-lt"/>
                <a:cs typeface="Plus Jakarta Sans SemiBold" pitchFamily="2" charset="77"/>
              </a:rPr>
              <a:t>adipiscing</a:t>
            </a:r>
            <a:r>
              <a:rPr lang="en-US" b="1" dirty="0">
                <a:latin typeface="+mn-lt"/>
                <a:cs typeface="Plus Jakarta Sans SemiBold" pitchFamily="2" charset="77"/>
              </a:rPr>
              <a:t> </a:t>
            </a:r>
            <a:r>
              <a:rPr lang="en-US" b="1" dirty="0" err="1">
                <a:latin typeface="+mn-lt"/>
                <a:cs typeface="Plus Jakarta Sans SemiBold" pitchFamily="2" charset="77"/>
              </a:rPr>
              <a:t>alot</a:t>
            </a:r>
            <a:br>
              <a:rPr lang="en-US" b="1" dirty="0">
                <a:latin typeface="+mn-lt"/>
                <a:cs typeface="Plus Jakarta Sans SemiBold" pitchFamily="2" charset="77"/>
              </a:rPr>
            </a:br>
            <a:r>
              <a:rPr lang="en-US" b="1" dirty="0" err="1">
                <a:latin typeface="+mn-lt"/>
                <a:cs typeface="Plus Jakarta Sans SemiBold" pitchFamily="2" charset="77"/>
              </a:rPr>
              <a:t>elit</a:t>
            </a:r>
            <a:r>
              <a:rPr lang="en-US" b="1" dirty="0">
                <a:latin typeface="+mn-lt"/>
                <a:cs typeface="Plus Jakarta Sans SemiBold" pitchFamily="2" charset="77"/>
              </a:rPr>
              <a:t> sed dolor com </a:t>
            </a:r>
            <a:r>
              <a:rPr lang="en-US" b="1" dirty="0" err="1">
                <a:latin typeface="+mn-lt"/>
                <a:cs typeface="Plus Jakarta Sans SemiBold" pitchFamily="2" charset="77"/>
              </a:rPr>
              <a:t>eiusmod</a:t>
            </a:r>
            <a:r>
              <a:rPr lang="en-US" b="1" dirty="0">
                <a:latin typeface="+mn-lt"/>
                <a:cs typeface="Plus Jakarta Sans SemiBold" pitchFamily="2" charset="77"/>
              </a:rPr>
              <a:t> nis</a:t>
            </a:r>
          </a:p>
        </p:txBody>
      </p:sp>
    </p:spTree>
    <p:extLst>
      <p:ext uri="{BB962C8B-B14F-4D97-AF65-F5344CB8AC3E}">
        <p14:creationId xmlns:p14="http://schemas.microsoft.com/office/powerpoint/2010/main" val="136767523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2" userDrawn="1">
          <p15:clr>
            <a:srgbClr val="FBAE40"/>
          </p15:clr>
        </p15:guide>
        <p15:guide id="3" pos="724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4 Paragraph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F7DEA849-78B2-3E4B-9C7E-D2C361C4217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83289" y="2167073"/>
            <a:ext cx="2477355" cy="396696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1pPr>
            <a:lvl2pPr marL="274323" indent="-274323" algn="l">
              <a:spcBef>
                <a:spcPts val="601"/>
              </a:spcBef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2pPr>
            <a:lvl3pPr marL="560076" indent="-285753" algn="l">
              <a:spcBef>
                <a:spcPts val="601"/>
              </a:spcBef>
              <a:buFont typeface="System Font Regular"/>
              <a:buChar char="–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3pPr>
            <a:lvl4pPr marL="834400" indent="-285753" algn="l">
              <a:spcBef>
                <a:spcPts val="601"/>
              </a:spcBef>
              <a:buFont typeface="Courier New" panose="02070309020205020404" pitchFamily="49" charset="0"/>
              <a:buChar char="o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4pPr>
            <a:lvl5pPr marL="1108723" indent="-285753" algn="l">
              <a:spcBef>
                <a:spcPts val="601"/>
              </a:spcBef>
              <a:buFont typeface="System Font Regular"/>
              <a:buChar char="–"/>
              <a:defRPr lang="en-US" sz="2000" b="0" i="0" u="none" strike="noStrike" cap="none" spc="0" baseline="0" dirty="0">
                <a:solidFill>
                  <a:schemeClr val="tx1"/>
                </a:solidFill>
                <a:uFillTx/>
                <a:latin typeface="+mn-lt"/>
                <a:ea typeface="Helvetica Neue"/>
                <a:cs typeface="Plus Jakarta Sans" pitchFamily="2" charset="77"/>
                <a:sym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8B31FE85-BDD7-1141-B661-8A23B7FDA80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465141" y="2167073"/>
            <a:ext cx="2477355" cy="396696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1pPr>
            <a:lvl2pPr marL="274323" indent="-274323" algn="l">
              <a:spcBef>
                <a:spcPts val="601"/>
              </a:spcBef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2pPr>
            <a:lvl3pPr marL="560076" indent="-285753" algn="l">
              <a:spcBef>
                <a:spcPts val="601"/>
              </a:spcBef>
              <a:buFont typeface="System Font Regular"/>
              <a:buChar char="–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3pPr>
            <a:lvl4pPr marL="834400" indent="-285753" algn="l">
              <a:spcBef>
                <a:spcPts val="601"/>
              </a:spcBef>
              <a:buFont typeface="Courier New" panose="02070309020205020404" pitchFamily="49" charset="0"/>
              <a:buChar char="o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4pPr>
            <a:lvl5pPr marL="1108723" indent="-285753" algn="l">
              <a:spcBef>
                <a:spcPts val="601"/>
              </a:spcBef>
              <a:buFont typeface="System Font Regular"/>
              <a:buChar char="–"/>
              <a:defRPr lang="en-US" sz="2000" b="0" i="0" u="none" strike="noStrike" cap="none" spc="0" baseline="0" dirty="0" smtClean="0">
                <a:solidFill>
                  <a:schemeClr val="tx1"/>
                </a:solidFill>
                <a:uFillTx/>
                <a:latin typeface="+mn-lt"/>
                <a:ea typeface="Helvetica Neue"/>
                <a:cs typeface="Plus Jakarta Sans" pitchFamily="2" charset="77"/>
                <a:sym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E473FC2C-35C4-E846-994D-D5730D8FD84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46992" y="2167073"/>
            <a:ext cx="2477355" cy="396696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1pPr>
            <a:lvl2pPr marL="274323" indent="-274323" algn="l">
              <a:spcBef>
                <a:spcPts val="601"/>
              </a:spcBef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2pPr>
            <a:lvl3pPr marL="560076" indent="-285753" algn="l">
              <a:spcBef>
                <a:spcPts val="601"/>
              </a:spcBef>
              <a:buFont typeface="System Font Regular"/>
              <a:buChar char="–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3pPr>
            <a:lvl4pPr marL="834400" indent="-285753" algn="l">
              <a:spcBef>
                <a:spcPts val="601"/>
              </a:spcBef>
              <a:buFont typeface="Courier New" panose="02070309020205020404" pitchFamily="49" charset="0"/>
              <a:buChar char="o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4pPr>
            <a:lvl5pPr marL="1108723" indent="-285753" algn="l">
              <a:spcBef>
                <a:spcPts val="601"/>
              </a:spcBef>
              <a:buFont typeface="System Font Regular"/>
              <a:buChar char="–"/>
              <a:defRPr lang="en-US" sz="2000" b="0" i="0" u="none" strike="noStrike" cap="none" spc="0" baseline="0" dirty="0">
                <a:solidFill>
                  <a:schemeClr val="tx1"/>
                </a:solidFill>
                <a:uFillTx/>
                <a:latin typeface="+mn-lt"/>
                <a:ea typeface="Helvetica Neue"/>
                <a:cs typeface="Plus Jakarta Sans" pitchFamily="2" charset="77"/>
                <a:sym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EA553A69-AF90-1043-A0E0-3848A909AE0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28846" y="2167073"/>
            <a:ext cx="2477355" cy="3966961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1pPr>
            <a:lvl2pPr marL="274323" indent="-274323" algn="l">
              <a:spcBef>
                <a:spcPts val="601"/>
              </a:spcBef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2pPr>
            <a:lvl3pPr marL="560076" indent="-285753" algn="l">
              <a:spcBef>
                <a:spcPts val="601"/>
              </a:spcBef>
              <a:buFont typeface="System Font Regular"/>
              <a:buChar char="–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3pPr>
            <a:lvl4pPr marL="834400" indent="-285753" algn="l">
              <a:spcBef>
                <a:spcPts val="601"/>
              </a:spcBef>
              <a:buFont typeface="Courier New" panose="02070309020205020404" pitchFamily="49" charset="0"/>
              <a:buChar char="o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4pPr>
            <a:lvl5pPr marL="1108723" indent="-285753" algn="l">
              <a:spcBef>
                <a:spcPts val="601"/>
              </a:spcBef>
              <a:buFont typeface="System Font Regular"/>
              <a:buChar char="–"/>
              <a:defRPr lang="en-US" sz="2000" b="0" i="0" u="none" strike="noStrike" cap="none" spc="0" baseline="0" dirty="0">
                <a:solidFill>
                  <a:schemeClr val="tx1"/>
                </a:solidFill>
                <a:uFillTx/>
                <a:latin typeface="+mn-lt"/>
                <a:ea typeface="Helvetica Neue"/>
                <a:cs typeface="Plus Jakarta Sans" pitchFamily="2" charset="77"/>
                <a:sym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1A96835F-840C-697F-FEBF-C0157E356EF5}"/>
              </a:ext>
            </a:extLst>
          </p:cNvPr>
          <p:cNvSpPr/>
          <p:nvPr userDrawn="1"/>
        </p:nvSpPr>
        <p:spPr>
          <a:xfrm>
            <a:off x="0" y="6800851"/>
            <a:ext cx="12192000" cy="57151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600" b="0">
              <a:solidFill>
                <a:srgbClr val="FFFFFF"/>
              </a:solidFill>
              <a:latin typeface="Xfinity Brown" panose="02010504010101010104" pitchFamily="2" charset="77"/>
              <a:ea typeface="+mn-ea"/>
              <a:cs typeface="Xfinity Brown" panose="02010504010101010104" pitchFamily="2" charset="77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7AD3F87-6185-637A-D6C1-851933B0359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3286" y="499452"/>
            <a:ext cx="10822914" cy="201168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lang="en-US" sz="1401" b="1" i="0" cap="all" spc="201" baseline="0" dirty="0">
                <a:solidFill>
                  <a:schemeClr val="tx2"/>
                </a:solidFill>
                <a:latin typeface="+mn-lt"/>
                <a:ea typeface="Plus Jakarta Sans SemiBold" pitchFamily="2" charset="77"/>
                <a:cs typeface="Plus Jakarta Sans SemiBold" pitchFamily="2" charset="77"/>
              </a:defRPr>
            </a:lvl1pPr>
          </a:lstStyle>
          <a:p>
            <a:pPr lvl="0" algn="l"/>
            <a:r>
              <a:rPr lang="en-US" dirty="0"/>
              <a:t>OPTIONAL BREADCRUMB HERE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C6DD563A-797A-6038-1F3F-40BBCF6E3D36}"/>
              </a:ext>
            </a:extLst>
          </p:cNvPr>
          <p:cNvSpPr txBox="1">
            <a:spLocks/>
          </p:cNvSpPr>
          <p:nvPr userDrawn="1"/>
        </p:nvSpPr>
        <p:spPr>
          <a:xfrm>
            <a:off x="11640055" y="6463751"/>
            <a:ext cx="241948" cy="128016"/>
          </a:xfrm>
          <a:prstGeom prst="rect">
            <a:avLst/>
          </a:prstGeom>
        </p:spPr>
        <p:txBody>
          <a:bodyPr lIns="0" tIns="0" rIns="0" bIns="0" anchor="ctr"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Xfinity Brown" panose="02010504010101010104" pitchFamily="2" charset="77"/>
                <a:ea typeface="Helvetica Neue"/>
                <a:cs typeface="Xfinity Brown" panose="02010504010101010104" pitchFamily="2" charset="77"/>
                <a:sym typeface="Helvetica Neue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z="1401" smtClean="0">
                <a:solidFill>
                  <a:schemeClr val="accent3"/>
                </a:solidFill>
                <a:latin typeface="+mn-lt"/>
                <a:cs typeface="Plus Jakarta Sans" pitchFamily="2" charset="77"/>
              </a:rPr>
              <a:pPr/>
              <a:t>‹#›</a:t>
            </a:fld>
            <a:endParaRPr lang="en-US" sz="1401" dirty="0">
              <a:solidFill>
                <a:schemeClr val="accent3"/>
              </a:solidFill>
              <a:latin typeface="+mn-lt"/>
              <a:cs typeface="Plus Jakarta Sans" pitchFamily="2" charset="77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191EED-43BB-0E6B-1129-0B3690E4A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86" y="840048"/>
            <a:ext cx="10822914" cy="931601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412755" rtl="0" latinLnBrk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000" b="1" i="0" u="none" strike="noStrike" cap="none" spc="0" baseline="0" dirty="0" smtClean="0">
                <a:solidFill>
                  <a:schemeClr val="tx1"/>
                </a:solidFill>
                <a:uFillTx/>
                <a:latin typeface="+mj-lt"/>
                <a:ea typeface="Zilla Slab SemiBold" pitchFamily="2" charset="77"/>
                <a:cs typeface="Zilla Slab SemiBold" pitchFamily="2" charset="77"/>
                <a:sym typeface="Helvetica Neue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2B69C1E-8F2D-CCB6-37AB-86CA16715C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2830" b="6209"/>
          <a:stretch/>
        </p:blipFill>
        <p:spPr>
          <a:xfrm>
            <a:off x="447675" y="6234926"/>
            <a:ext cx="422274" cy="39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1685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2" userDrawn="1">
          <p15:clr>
            <a:srgbClr val="FBAE40"/>
          </p15:clr>
        </p15:guide>
        <p15:guide id="3" pos="724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4 Paragraphs - Horizonta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D672895A-0383-A247-B628-5DAD3DC1B6E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83289" y="2059911"/>
            <a:ext cx="5215168" cy="178441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1pPr>
            <a:lvl2pPr marL="274323" indent="-274323" algn="l">
              <a:spcBef>
                <a:spcPts val="601"/>
              </a:spcBef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2pPr>
            <a:lvl3pPr marL="560076" indent="-285753" algn="l">
              <a:spcBef>
                <a:spcPts val="601"/>
              </a:spcBef>
              <a:buFont typeface="System Font Regular"/>
              <a:buChar char="–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3pPr>
            <a:lvl4pPr marL="834400" indent="-285753" algn="l">
              <a:spcBef>
                <a:spcPts val="601"/>
              </a:spcBef>
              <a:buFont typeface="Courier New" panose="02070309020205020404" pitchFamily="49" charset="0"/>
              <a:buChar char="o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4pPr>
            <a:lvl5pPr marL="1108723" indent="-285753" algn="l">
              <a:spcBef>
                <a:spcPts val="601"/>
              </a:spcBef>
              <a:buFont typeface="System Font Regular"/>
              <a:buChar char="–"/>
              <a:defRPr lang="en-US" sz="2000" b="0" i="0" u="none" strike="noStrike" cap="none" spc="0" baseline="0" dirty="0">
                <a:solidFill>
                  <a:schemeClr val="tx1"/>
                </a:solidFill>
                <a:uFillTx/>
                <a:latin typeface="+mn-lt"/>
                <a:ea typeface="Helvetica Neue"/>
                <a:cs typeface="Plus Jakarta Sans" pitchFamily="2" charset="77"/>
                <a:sym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0F1EC92C-5D40-0341-8D94-F22F2F441A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32357" y="2059911"/>
            <a:ext cx="5273842" cy="178441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1pPr>
            <a:lvl2pPr marL="274323" indent="-274323" algn="l">
              <a:spcBef>
                <a:spcPts val="601"/>
              </a:spcBef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2pPr>
            <a:lvl3pPr marL="560076" indent="-285753" algn="l">
              <a:spcBef>
                <a:spcPts val="601"/>
              </a:spcBef>
              <a:buFont typeface="System Font Regular"/>
              <a:buChar char="–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3pPr>
            <a:lvl4pPr marL="834400" indent="-285753" algn="l">
              <a:spcBef>
                <a:spcPts val="601"/>
              </a:spcBef>
              <a:buFont typeface="Courier New" panose="02070309020205020404" pitchFamily="49" charset="0"/>
              <a:buChar char="o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4pPr>
            <a:lvl5pPr marL="1108723" marR="0" indent="-285753" algn="l" defTabSz="412755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lang="en-US" sz="2000" b="0" i="0" u="none" strike="noStrike" cap="none" spc="0" baseline="0" dirty="0" smtClean="0">
                <a:solidFill>
                  <a:schemeClr val="tx1"/>
                </a:solidFill>
                <a:uFillTx/>
                <a:latin typeface="+mn-lt"/>
                <a:ea typeface="Helvetica Neue"/>
                <a:cs typeface="Plus Jakarta Sans" pitchFamily="2" charset="77"/>
                <a:sym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0C7C2977-00ED-B943-8D3F-D75CAF82A4E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83289" y="4240568"/>
            <a:ext cx="5215168" cy="178441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1pPr>
            <a:lvl2pPr marL="274323" indent="-274323" algn="l">
              <a:spcBef>
                <a:spcPts val="601"/>
              </a:spcBef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2pPr>
            <a:lvl3pPr marL="560076" indent="-285753" algn="l">
              <a:spcBef>
                <a:spcPts val="601"/>
              </a:spcBef>
              <a:buFont typeface="System Font Regular"/>
              <a:buChar char="–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3pPr>
            <a:lvl4pPr marL="834400" indent="-285753" algn="l">
              <a:spcBef>
                <a:spcPts val="601"/>
              </a:spcBef>
              <a:buFont typeface="Courier New" panose="02070309020205020404" pitchFamily="49" charset="0"/>
              <a:buChar char="o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4pPr>
            <a:lvl5pPr marL="1108723" marR="0" indent="-285753" algn="l" defTabSz="412755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lang="en-US" sz="2000" b="0" i="0" u="none" strike="noStrike" cap="none" spc="0" baseline="0" dirty="0" smtClean="0">
                <a:solidFill>
                  <a:schemeClr val="tx1"/>
                </a:solidFill>
                <a:uFillTx/>
                <a:latin typeface="+mn-lt"/>
                <a:ea typeface="Helvetica Neue"/>
                <a:cs typeface="Plus Jakarta Sans" pitchFamily="2" charset="77"/>
                <a:sym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149969B1-03C6-3747-872C-CB19A310499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32357" y="4240568"/>
            <a:ext cx="5273842" cy="178441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1pPr>
            <a:lvl2pPr marL="274323" indent="-274323" algn="l">
              <a:spcBef>
                <a:spcPts val="601"/>
              </a:spcBef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2pPr>
            <a:lvl3pPr marL="560076" indent="-285753" algn="l">
              <a:spcBef>
                <a:spcPts val="601"/>
              </a:spcBef>
              <a:buFont typeface="System Font Regular"/>
              <a:buChar char="–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3pPr>
            <a:lvl4pPr marL="834400" indent="-285753" algn="l">
              <a:spcBef>
                <a:spcPts val="601"/>
              </a:spcBef>
              <a:buFont typeface="Courier New" panose="02070309020205020404" pitchFamily="49" charset="0"/>
              <a:buChar char="o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4pPr>
            <a:lvl5pPr marL="1108723" marR="0" indent="-285753" algn="l" defTabSz="412755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lang="en-US" sz="2000" b="0" i="0" u="none" strike="noStrike" cap="none" spc="0" baseline="0" dirty="0" smtClean="0">
                <a:solidFill>
                  <a:schemeClr val="tx1"/>
                </a:solidFill>
                <a:uFillTx/>
                <a:latin typeface="+mn-lt"/>
                <a:ea typeface="Helvetica Neue"/>
                <a:cs typeface="Plus Jakarta Sans" pitchFamily="2" charset="77"/>
                <a:sym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FE9734B7-D256-B146-9801-79AEDD9D31E3}"/>
              </a:ext>
            </a:extLst>
          </p:cNvPr>
          <p:cNvSpPr txBox="1">
            <a:spLocks/>
          </p:cNvSpPr>
          <p:nvPr userDrawn="1"/>
        </p:nvSpPr>
        <p:spPr>
          <a:xfrm>
            <a:off x="11452509" y="6421112"/>
            <a:ext cx="241948" cy="128016"/>
          </a:xfrm>
          <a:prstGeom prst="rect">
            <a:avLst/>
          </a:prstGeom>
        </p:spPr>
        <p:txBody>
          <a:bodyPr lIns="0" tIns="0" rIns="0" bIns="0" anchor="ctr"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Xfinity Brown" panose="02010504010101010104" pitchFamily="2" charset="77"/>
                <a:ea typeface="Helvetica Neue"/>
                <a:cs typeface="Xfinity Brown" panose="02010504010101010104" pitchFamily="2" charset="77"/>
                <a:sym typeface="Helvetica Neue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 lang="en-US" sz="90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73F3B783-A7B7-B1C2-F7A4-97893FE75059}"/>
              </a:ext>
            </a:extLst>
          </p:cNvPr>
          <p:cNvSpPr/>
          <p:nvPr userDrawn="1"/>
        </p:nvSpPr>
        <p:spPr>
          <a:xfrm>
            <a:off x="0" y="6800851"/>
            <a:ext cx="12192000" cy="57151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600" b="0">
              <a:solidFill>
                <a:srgbClr val="FFFFFF"/>
              </a:solidFill>
              <a:latin typeface="Xfinity Brown" panose="02010504010101010104" pitchFamily="2" charset="77"/>
              <a:ea typeface="+mn-ea"/>
              <a:cs typeface="Xfinity Brown" panose="02010504010101010104" pitchFamily="2" charset="77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A68440-D18A-1988-6AED-B563B9AF509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3286" y="499452"/>
            <a:ext cx="10822914" cy="201168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lang="en-US" sz="1401" b="1" i="0" cap="all" spc="201" baseline="0" dirty="0">
                <a:solidFill>
                  <a:schemeClr val="tx2"/>
                </a:solidFill>
                <a:latin typeface="+mn-lt"/>
                <a:ea typeface="Plus Jakarta Sans SemiBold" pitchFamily="2" charset="77"/>
                <a:cs typeface="Plus Jakarta Sans SemiBold" pitchFamily="2" charset="77"/>
              </a:defRPr>
            </a:lvl1pPr>
          </a:lstStyle>
          <a:p>
            <a:pPr lvl="0" algn="l"/>
            <a:r>
              <a:rPr lang="en-US" dirty="0"/>
              <a:t>OPTIONAL BREADCRUMB HERE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BBD205B2-841C-0DF6-E2A4-A0F84E45DFAA}"/>
              </a:ext>
            </a:extLst>
          </p:cNvPr>
          <p:cNvSpPr txBox="1">
            <a:spLocks/>
          </p:cNvSpPr>
          <p:nvPr userDrawn="1"/>
        </p:nvSpPr>
        <p:spPr>
          <a:xfrm>
            <a:off x="11640055" y="6463751"/>
            <a:ext cx="241948" cy="128016"/>
          </a:xfrm>
          <a:prstGeom prst="rect">
            <a:avLst/>
          </a:prstGeom>
        </p:spPr>
        <p:txBody>
          <a:bodyPr lIns="0" tIns="0" rIns="0" bIns="0" anchor="ctr"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Xfinity Brown" panose="02010504010101010104" pitchFamily="2" charset="77"/>
                <a:ea typeface="Helvetica Neue"/>
                <a:cs typeface="Xfinity Brown" panose="02010504010101010104" pitchFamily="2" charset="77"/>
                <a:sym typeface="Helvetica Neue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z="1401" smtClean="0">
                <a:solidFill>
                  <a:schemeClr val="accent3"/>
                </a:solidFill>
                <a:latin typeface="+mn-lt"/>
                <a:cs typeface="Plus Jakarta Sans" pitchFamily="2" charset="77"/>
              </a:rPr>
              <a:pPr/>
              <a:t>‹#›</a:t>
            </a:fld>
            <a:endParaRPr lang="en-US" sz="1401" dirty="0">
              <a:solidFill>
                <a:schemeClr val="accent3"/>
              </a:solidFill>
              <a:latin typeface="+mn-lt"/>
              <a:cs typeface="Plus Jakarta Sans" pitchFamily="2" charset="77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0337C47-9D17-E79A-3150-D9E55B331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86" y="840048"/>
            <a:ext cx="10822914" cy="931601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412755" rtl="0" latinLnBrk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000" b="1" i="0" u="none" strike="noStrike" cap="none" spc="0" baseline="0" dirty="0" smtClean="0">
                <a:solidFill>
                  <a:schemeClr val="tx1"/>
                </a:solidFill>
                <a:uFillTx/>
                <a:latin typeface="+mj-lt"/>
                <a:ea typeface="Zilla Slab SemiBold" pitchFamily="2" charset="77"/>
                <a:cs typeface="Zilla Slab SemiBold" pitchFamily="2" charset="77"/>
                <a:sym typeface="Helvetica Neue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EB57039-F98F-101E-1EE6-90439888AD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2830" b="6209"/>
          <a:stretch/>
        </p:blipFill>
        <p:spPr>
          <a:xfrm>
            <a:off x="447675" y="6234926"/>
            <a:ext cx="422274" cy="39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10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2" userDrawn="1">
          <p15:clr>
            <a:srgbClr val="FBAE40"/>
          </p15:clr>
        </p15:guide>
        <p15:guide id="3" pos="7248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6 Paragrap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576F7828-658D-6442-AC56-F5DB62ABF1E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83287" y="2059911"/>
            <a:ext cx="3404619" cy="178441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1pPr>
            <a:lvl2pPr marL="274323" indent="-274323" algn="l">
              <a:spcBef>
                <a:spcPts val="601"/>
              </a:spcBef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2pPr>
            <a:lvl3pPr marL="560076" indent="-285753" algn="l">
              <a:spcBef>
                <a:spcPts val="601"/>
              </a:spcBef>
              <a:buFont typeface="System Font Regular"/>
              <a:buChar char="–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3pPr>
            <a:lvl4pPr marL="834400" indent="-285753" algn="l">
              <a:spcBef>
                <a:spcPts val="601"/>
              </a:spcBef>
              <a:buFont typeface="Courier New" panose="02070309020205020404" pitchFamily="49" charset="0"/>
              <a:buChar char="o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4pPr>
            <a:lvl5pPr marL="1108723" indent="-285753" algn="l">
              <a:spcBef>
                <a:spcPts val="601"/>
              </a:spcBef>
              <a:buFont typeface="System Font Regular"/>
              <a:buChar char="–"/>
              <a:defRPr lang="en-US" sz="2000" b="0" i="0" u="none" strike="noStrike" cap="none" spc="0" baseline="0" dirty="0">
                <a:solidFill>
                  <a:srgbClr val="000000"/>
                </a:solidFill>
                <a:uFillTx/>
                <a:latin typeface="+mn-lt"/>
                <a:ea typeface="Helvetica Neue"/>
                <a:cs typeface="Plus Jakarta Sans" pitchFamily="2" charset="77"/>
                <a:sym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ADB7EF70-9335-AC4F-B5FA-D4EFB7EEBB3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83287" y="4240568"/>
            <a:ext cx="3404619" cy="178441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1pPr>
            <a:lvl2pPr marL="274323" indent="-274323" algn="l">
              <a:spcBef>
                <a:spcPts val="601"/>
              </a:spcBef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2pPr>
            <a:lvl3pPr marL="560076" indent="-285753" algn="l">
              <a:spcBef>
                <a:spcPts val="601"/>
              </a:spcBef>
              <a:buFont typeface="System Font Regular"/>
              <a:buChar char="–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3pPr>
            <a:lvl4pPr marL="834400" indent="-285753" algn="l">
              <a:spcBef>
                <a:spcPts val="601"/>
              </a:spcBef>
              <a:buFont typeface="Courier New" panose="02070309020205020404" pitchFamily="49" charset="0"/>
              <a:buChar char="o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4pPr>
            <a:lvl5pPr marL="1108723" marR="0" indent="-285753" algn="l" defTabSz="412755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lang="en-US" sz="2000" b="0" i="0" u="none" strike="noStrike" cap="none" spc="0" baseline="0" dirty="0" smtClean="0">
                <a:solidFill>
                  <a:srgbClr val="000000"/>
                </a:solidFill>
                <a:uFillTx/>
                <a:latin typeface="+mn-lt"/>
                <a:ea typeface="Helvetica Neue"/>
                <a:cs typeface="Plus Jakarta Sans" pitchFamily="2" charset="77"/>
                <a:sym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B6916849-75ED-EE4B-9F80-5899AA09FE4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394675" y="2059911"/>
            <a:ext cx="3404619" cy="178441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1pPr>
            <a:lvl2pPr marL="274323" indent="-274323" algn="l">
              <a:spcBef>
                <a:spcPts val="601"/>
              </a:spcBef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2pPr>
            <a:lvl3pPr marL="560076" indent="-285753" algn="l">
              <a:spcBef>
                <a:spcPts val="601"/>
              </a:spcBef>
              <a:buFont typeface="System Font Regular"/>
              <a:buChar char="–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3pPr>
            <a:lvl4pPr marL="834400" indent="-285753" algn="l">
              <a:spcBef>
                <a:spcPts val="601"/>
              </a:spcBef>
              <a:buFont typeface="Courier New" panose="02070309020205020404" pitchFamily="49" charset="0"/>
              <a:buChar char="o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4pPr>
            <a:lvl5pPr marL="1108723" marR="0" indent="-285753" algn="l" defTabSz="412755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lang="en-US" sz="2000" b="0" i="0" u="none" strike="noStrike" cap="none" spc="0" baseline="0" dirty="0" smtClean="0">
                <a:solidFill>
                  <a:srgbClr val="000000"/>
                </a:solidFill>
                <a:uFillTx/>
                <a:latin typeface="+mn-lt"/>
                <a:ea typeface="Helvetica Neue"/>
                <a:cs typeface="Plus Jakarta Sans" pitchFamily="2" charset="77"/>
                <a:sym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E9FEFB08-C6B3-E648-B1AC-8AC346D12C5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394675" y="4240568"/>
            <a:ext cx="3404619" cy="178441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1pPr>
            <a:lvl2pPr marL="274323" indent="-274323" algn="l">
              <a:spcBef>
                <a:spcPts val="601"/>
              </a:spcBef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2pPr>
            <a:lvl3pPr marL="560076" indent="-285753" algn="l">
              <a:spcBef>
                <a:spcPts val="601"/>
              </a:spcBef>
              <a:buFont typeface="System Font Regular"/>
              <a:buChar char="–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3pPr>
            <a:lvl4pPr marL="834400" indent="-285753" algn="l">
              <a:spcBef>
                <a:spcPts val="601"/>
              </a:spcBef>
              <a:buFont typeface="Courier New" panose="02070309020205020404" pitchFamily="49" charset="0"/>
              <a:buChar char="o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4pPr>
            <a:lvl5pPr marL="1108723" marR="0" indent="-285753" algn="l" defTabSz="412755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lang="en-US" sz="2000" b="0" i="0" u="none" strike="noStrike" cap="none" spc="0" baseline="0" dirty="0" smtClean="0">
                <a:solidFill>
                  <a:srgbClr val="000000"/>
                </a:solidFill>
                <a:uFillTx/>
                <a:latin typeface="+mn-lt"/>
                <a:ea typeface="Helvetica Neue"/>
                <a:cs typeface="Plus Jakarta Sans" pitchFamily="2" charset="77"/>
                <a:sym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89FE1DCE-87F9-E447-99AB-8007395111F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106064" y="2059911"/>
            <a:ext cx="3404619" cy="178441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1pPr>
            <a:lvl2pPr marL="274323" indent="-274323" algn="l">
              <a:spcBef>
                <a:spcPts val="601"/>
              </a:spcBef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2pPr>
            <a:lvl3pPr marL="560076" indent="-285753" algn="l">
              <a:spcBef>
                <a:spcPts val="601"/>
              </a:spcBef>
              <a:buFont typeface="System Font Regular"/>
              <a:buChar char="–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3pPr>
            <a:lvl4pPr marL="834400" indent="-285753" algn="l">
              <a:spcBef>
                <a:spcPts val="601"/>
              </a:spcBef>
              <a:buFont typeface="Courier New" panose="02070309020205020404" pitchFamily="49" charset="0"/>
              <a:buChar char="o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4pPr>
            <a:lvl5pPr marL="1108723" marR="0" indent="-285753" algn="l" defTabSz="412755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lang="en-US" sz="2000" b="0" i="0" u="none" strike="noStrike" cap="none" spc="0" baseline="0" dirty="0" smtClean="0">
                <a:solidFill>
                  <a:srgbClr val="000000"/>
                </a:solidFill>
                <a:uFillTx/>
                <a:latin typeface="+mn-lt"/>
                <a:ea typeface="Helvetica Neue"/>
                <a:cs typeface="Plus Jakarta Sans" pitchFamily="2" charset="77"/>
                <a:sym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9C8820EE-01CF-2E4E-824A-F1DEEB78D6C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8106064" y="4240568"/>
            <a:ext cx="3404619" cy="178441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1pPr>
            <a:lvl2pPr marL="274323" indent="-274323" algn="l">
              <a:spcBef>
                <a:spcPts val="601"/>
              </a:spcBef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2pPr>
            <a:lvl3pPr marL="560076" indent="-285753" algn="l">
              <a:spcBef>
                <a:spcPts val="601"/>
              </a:spcBef>
              <a:buFont typeface="System Font Regular"/>
              <a:buChar char="–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3pPr>
            <a:lvl4pPr marL="834400" indent="-285753" algn="l">
              <a:spcBef>
                <a:spcPts val="601"/>
              </a:spcBef>
              <a:buFont typeface="Courier New" panose="02070309020205020404" pitchFamily="49" charset="0"/>
              <a:buChar char="o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4pPr>
            <a:lvl5pPr marL="1108723" marR="0" indent="-285753" algn="l" defTabSz="412755" rtl="0" eaLnBrk="1" fontAlgn="auto" latinLnBrk="0" hangingPunct="1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 lang="en-US" sz="2000" b="0" i="0" u="none" strike="noStrike" cap="none" spc="0" baseline="0" dirty="0" smtClean="0">
                <a:solidFill>
                  <a:srgbClr val="000000"/>
                </a:solidFill>
                <a:uFillTx/>
                <a:latin typeface="+mn-lt"/>
                <a:ea typeface="Helvetica Neue"/>
                <a:cs typeface="Plus Jakarta Sans" pitchFamily="2" charset="77"/>
                <a:sym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F479CBF8-EA10-A9A6-7B58-B01B2CAD8156}"/>
              </a:ext>
            </a:extLst>
          </p:cNvPr>
          <p:cNvSpPr/>
          <p:nvPr userDrawn="1"/>
        </p:nvSpPr>
        <p:spPr>
          <a:xfrm>
            <a:off x="0" y="6800851"/>
            <a:ext cx="12192000" cy="57151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600" b="0">
              <a:solidFill>
                <a:srgbClr val="FFFFFF"/>
              </a:solidFill>
              <a:latin typeface="Xfinity Brown" panose="02010504010101010104" pitchFamily="2" charset="77"/>
              <a:ea typeface="+mn-ea"/>
              <a:cs typeface="Xfinity Brown" panose="02010504010101010104" pitchFamily="2" charset="77"/>
            </a:endParaRP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5C58CD18-9DBD-DC09-9917-0B8ACF0B40EF}"/>
              </a:ext>
            </a:extLst>
          </p:cNvPr>
          <p:cNvSpPr txBox="1">
            <a:spLocks/>
          </p:cNvSpPr>
          <p:nvPr userDrawn="1"/>
        </p:nvSpPr>
        <p:spPr>
          <a:xfrm>
            <a:off x="11640055" y="6463751"/>
            <a:ext cx="241948" cy="128016"/>
          </a:xfrm>
          <a:prstGeom prst="rect">
            <a:avLst/>
          </a:prstGeom>
        </p:spPr>
        <p:txBody>
          <a:bodyPr lIns="0" tIns="0" rIns="0" bIns="0" anchor="ctr"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Xfinity Brown" panose="02010504010101010104" pitchFamily="2" charset="77"/>
                <a:ea typeface="Helvetica Neue"/>
                <a:cs typeface="Xfinity Brown" panose="02010504010101010104" pitchFamily="2" charset="77"/>
                <a:sym typeface="Helvetica Neue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z="1401" smtClean="0">
                <a:solidFill>
                  <a:schemeClr val="accent3"/>
                </a:solidFill>
                <a:latin typeface="+mn-lt"/>
                <a:cs typeface="Plus Jakarta Sans" pitchFamily="2" charset="77"/>
              </a:rPr>
              <a:pPr/>
              <a:t>‹#›</a:t>
            </a:fld>
            <a:endParaRPr lang="en-US" sz="1401" dirty="0">
              <a:solidFill>
                <a:schemeClr val="accent3"/>
              </a:solidFill>
              <a:latin typeface="+mn-lt"/>
              <a:cs typeface="Plus Jakarta Sans" pitchFamily="2" charset="77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0C72FAC-E145-E3BA-A44A-3776983DFA0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3286" y="499452"/>
            <a:ext cx="10822914" cy="201168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lang="en-US" sz="1401" b="1" i="0" cap="all" spc="201" baseline="0" dirty="0">
                <a:solidFill>
                  <a:schemeClr val="tx2"/>
                </a:solidFill>
                <a:latin typeface="+mn-lt"/>
                <a:ea typeface="Plus Jakarta Sans SemiBold" pitchFamily="2" charset="77"/>
                <a:cs typeface="Plus Jakarta Sans SemiBold" pitchFamily="2" charset="77"/>
              </a:defRPr>
            </a:lvl1pPr>
          </a:lstStyle>
          <a:p>
            <a:pPr lvl="0" algn="l"/>
            <a:r>
              <a:rPr lang="en-US" dirty="0"/>
              <a:t>OPTIONAL BREADCRUMB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35CA674-D121-848F-0C4E-C48D2F5A8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86" y="840048"/>
            <a:ext cx="10822914" cy="931601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412755" rtl="0" latinLnBrk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000" b="1" i="0" u="none" strike="noStrike" cap="none" spc="0" baseline="0" dirty="0" smtClean="0">
                <a:solidFill>
                  <a:schemeClr val="tx1"/>
                </a:solidFill>
                <a:uFillTx/>
                <a:latin typeface="+mj-lt"/>
                <a:ea typeface="Zilla Slab SemiBold" pitchFamily="2" charset="77"/>
                <a:cs typeface="Zilla Slab SemiBold" pitchFamily="2" charset="77"/>
                <a:sym typeface="Helvetica Neue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E45580A-A6C3-7129-8DC5-D30753B859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2830" b="6209"/>
          <a:stretch/>
        </p:blipFill>
        <p:spPr>
          <a:xfrm>
            <a:off x="447675" y="6234926"/>
            <a:ext cx="422274" cy="39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83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2" userDrawn="1">
          <p15:clr>
            <a:srgbClr val="FBAE40"/>
          </p15:clr>
        </p15:guide>
        <p15:guide id="3" pos="724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7BADE35D-D738-D0CF-7C4B-29AAF5831F72}"/>
              </a:ext>
            </a:extLst>
          </p:cNvPr>
          <p:cNvSpPr/>
          <p:nvPr userDrawn="1"/>
        </p:nvSpPr>
        <p:spPr>
          <a:xfrm>
            <a:off x="0" y="6800851"/>
            <a:ext cx="12192000" cy="57151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600" b="0">
              <a:solidFill>
                <a:srgbClr val="FFFFFF"/>
              </a:solidFill>
              <a:latin typeface="Xfinity Brown" panose="02010504010101010104" pitchFamily="2" charset="77"/>
              <a:ea typeface="+mn-ea"/>
              <a:cs typeface="Xfinity Brown" panose="02010504010101010104" pitchFamily="2" charset="77"/>
            </a:endParaRPr>
          </a:p>
        </p:txBody>
      </p:sp>
      <p:sp>
        <p:nvSpPr>
          <p:cNvPr id="3" name="Title Text">
            <a:extLst>
              <a:ext uri="{FF2B5EF4-FFF2-40B4-BE49-F238E27FC236}">
                <a16:creationId xmlns:a16="http://schemas.microsoft.com/office/drawing/2014/main" id="{2D19220D-476D-4E88-E8EB-F56EA3A2682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83284" y="2648971"/>
            <a:ext cx="7315200" cy="1126511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412755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1" b="1" i="0" u="none" strike="noStrike" cap="none" spc="0" baseline="0" dirty="0">
                <a:solidFill>
                  <a:schemeClr val="tx1"/>
                </a:solidFill>
                <a:uFillTx/>
                <a:latin typeface="+mj-lt"/>
                <a:ea typeface="Zilla Slab SemiBold" pitchFamily="2" charset="77"/>
                <a:cs typeface="Plus Jakarta Sans" pitchFamily="2" charset="77"/>
                <a:sym typeface="Xfinity Brown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</a:t>
            </a:r>
            <a:r>
              <a:rPr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6829459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Tan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>
            <a:extLst>
              <a:ext uri="{FF2B5EF4-FFF2-40B4-BE49-F238E27FC236}">
                <a16:creationId xmlns:a16="http://schemas.microsoft.com/office/drawing/2014/main" id="{38568ACF-A549-A145-CC68-884326F22C4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83284" y="2648971"/>
            <a:ext cx="7315200" cy="1126511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412755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1" b="1" i="0" u="none" strike="noStrike" cap="none" spc="0" baseline="0" dirty="0">
                <a:solidFill>
                  <a:schemeClr val="tx1"/>
                </a:solidFill>
                <a:uFillTx/>
                <a:latin typeface="+mj-lt"/>
                <a:ea typeface="Zilla Slab SemiBold" pitchFamily="2" charset="77"/>
                <a:cs typeface="Plus Jakarta Sans" pitchFamily="2" charset="77"/>
                <a:sym typeface="Xfinity Brown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</a:t>
            </a:r>
            <a:r>
              <a:rPr dirty="0"/>
              <a:t> Text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D2C65B68-E0E5-6995-D524-E87315BF2258}"/>
              </a:ext>
            </a:extLst>
          </p:cNvPr>
          <p:cNvSpPr/>
          <p:nvPr userDrawn="1"/>
        </p:nvSpPr>
        <p:spPr>
          <a:xfrm>
            <a:off x="0" y="6800851"/>
            <a:ext cx="12192000" cy="5715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600" b="0">
              <a:solidFill>
                <a:srgbClr val="FFFFFF"/>
              </a:solidFill>
              <a:latin typeface="Xfinity Brown" panose="02010504010101010104" pitchFamily="2" charset="77"/>
              <a:ea typeface="+mn-ea"/>
              <a:cs typeface="Xfinity Brown" panose="020105040101010101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61902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/ Image - Tan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>
            <a:extLst>
              <a:ext uri="{FF2B5EF4-FFF2-40B4-BE49-F238E27FC236}">
                <a16:creationId xmlns:a16="http://schemas.microsoft.com/office/drawing/2014/main" id="{38568ACF-A549-A145-CC68-884326F22C4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83284" y="2648971"/>
            <a:ext cx="4307817" cy="2183379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412755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1" b="1" i="0" u="none" strike="noStrike" cap="none" spc="0" baseline="0" dirty="0">
                <a:solidFill>
                  <a:schemeClr val="tx1"/>
                </a:solidFill>
                <a:uFillTx/>
                <a:latin typeface="+mj-lt"/>
                <a:ea typeface="Zilla Slab SemiBold" pitchFamily="2" charset="77"/>
                <a:cs typeface="Plus Jakarta Sans" pitchFamily="2" charset="77"/>
                <a:sym typeface="Xfinity Brown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</a:t>
            </a:r>
            <a:r>
              <a:rPr dirty="0"/>
              <a:t> Text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D2C65B68-E0E5-6995-D524-E87315BF2258}"/>
              </a:ext>
            </a:extLst>
          </p:cNvPr>
          <p:cNvSpPr/>
          <p:nvPr userDrawn="1"/>
        </p:nvSpPr>
        <p:spPr>
          <a:xfrm>
            <a:off x="0" y="6800851"/>
            <a:ext cx="12192000" cy="5715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600" b="0">
              <a:solidFill>
                <a:srgbClr val="FFFFFF"/>
              </a:solidFill>
              <a:latin typeface="Xfinity Brown" panose="02010504010101010104" pitchFamily="2" charset="77"/>
              <a:ea typeface="+mn-ea"/>
              <a:cs typeface="Xfinity Brown" panose="02010504010101010104" pitchFamily="2" charset="77"/>
            </a:endParaRP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58274F45-05A5-FF8B-2290-1B3C0DEDB4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008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11991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>
            <a:extLst>
              <a:ext uri="{FF2B5EF4-FFF2-40B4-BE49-F238E27FC236}">
                <a16:creationId xmlns:a16="http://schemas.microsoft.com/office/drawing/2014/main" id="{4432C37B-3537-FFB7-9E7C-BFACAECACA7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83284" y="2648971"/>
            <a:ext cx="7315200" cy="1126511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412755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1" b="1" i="0" u="none" strike="noStrike" cap="none" spc="0" baseline="0" dirty="0">
                <a:solidFill>
                  <a:schemeClr val="bg1"/>
                </a:solidFill>
                <a:uFillTx/>
                <a:latin typeface="+mj-lt"/>
                <a:ea typeface="Zilla Slab SemiBold" pitchFamily="2" charset="77"/>
                <a:cs typeface="Plus Jakarta Sans" pitchFamily="2" charset="77"/>
                <a:sym typeface="Xfinity Brown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</a:t>
            </a:r>
            <a:r>
              <a:rPr dirty="0"/>
              <a:t> Text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349528C1-B518-51CC-C1A7-83CCED10097C}"/>
              </a:ext>
            </a:extLst>
          </p:cNvPr>
          <p:cNvSpPr/>
          <p:nvPr userDrawn="1"/>
        </p:nvSpPr>
        <p:spPr>
          <a:xfrm>
            <a:off x="0" y="6800851"/>
            <a:ext cx="12192000" cy="5715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600" b="0">
              <a:solidFill>
                <a:srgbClr val="FFFFFF"/>
              </a:solidFill>
              <a:latin typeface="Xfinity Brown" panose="02010504010101010104" pitchFamily="2" charset="77"/>
              <a:ea typeface="+mn-ea"/>
              <a:cs typeface="Xfinity Brown" panose="020105040101010101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2979333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 Imag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>
            <a:extLst>
              <a:ext uri="{FF2B5EF4-FFF2-40B4-BE49-F238E27FC236}">
                <a16:creationId xmlns:a16="http://schemas.microsoft.com/office/drawing/2014/main" id="{4432C37B-3537-FFB7-9E7C-BFACAECACA7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83284" y="2648971"/>
            <a:ext cx="4307817" cy="2183379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412755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1" b="1" i="0" u="none" strike="noStrike" cap="none" spc="0" baseline="0" dirty="0">
                <a:solidFill>
                  <a:schemeClr val="bg1"/>
                </a:solidFill>
                <a:uFillTx/>
                <a:latin typeface="+mj-lt"/>
                <a:ea typeface="Zilla Slab SemiBold" pitchFamily="2" charset="77"/>
                <a:cs typeface="Plus Jakarta Sans" pitchFamily="2" charset="77"/>
                <a:sym typeface="Xfinity Brown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</a:t>
            </a:r>
            <a:r>
              <a:rPr dirty="0"/>
              <a:t> Text</a:t>
            </a: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349528C1-B518-51CC-C1A7-83CCED10097C}"/>
              </a:ext>
            </a:extLst>
          </p:cNvPr>
          <p:cNvSpPr/>
          <p:nvPr userDrawn="1"/>
        </p:nvSpPr>
        <p:spPr>
          <a:xfrm>
            <a:off x="0" y="6800851"/>
            <a:ext cx="12192000" cy="57151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600" b="0">
              <a:solidFill>
                <a:srgbClr val="FFFFFF"/>
              </a:solidFill>
              <a:latin typeface="Xfinity Brown" panose="02010504010101010104" pitchFamily="2" charset="77"/>
              <a:ea typeface="+mn-ea"/>
              <a:cs typeface="Xfinity Brown" panose="02010504010101010104" pitchFamily="2" charset="77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F7CDD4-A575-95DD-62F6-1CDE8E637B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008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(Body)"/>
              </a:defRPr>
            </a:lvl1pPr>
          </a:lstStyle>
          <a:p>
            <a:r>
              <a:rPr lang="en-US" dirty="0">
                <a:latin typeface="Calibri (Body)"/>
              </a:rPr>
              <a:t>Click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0517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>
            <a:extLst>
              <a:ext uri="{FF2B5EF4-FFF2-40B4-BE49-F238E27FC236}">
                <a16:creationId xmlns:a16="http://schemas.microsoft.com/office/drawing/2014/main" id="{C10EE3D3-40A9-229E-5005-8EC4431D6D1F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20229" y="2877531"/>
            <a:ext cx="5494823" cy="21555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1801" b="0" i="0" cap="all" spc="100">
                <a:solidFill>
                  <a:schemeClr val="accent2"/>
                </a:solidFill>
                <a:latin typeface="+mn-lt"/>
                <a:ea typeface="Plus Jakarta Sans" pitchFamily="2" charset="77"/>
                <a:cs typeface="Plus Jakarta Sans" pitchFamily="2" charset="77"/>
                <a:sym typeface="Xfinity Brown"/>
              </a:defRPr>
            </a:lvl1pPr>
            <a:lvl2pPr indent="114302" algn="l">
              <a:lnSpc>
                <a:spcPct val="80000"/>
              </a:lnSpc>
              <a:defRPr sz="1001" b="1" cap="all" spc="100">
                <a:solidFill>
                  <a:srgbClr val="FFFFFF"/>
                </a:solidFill>
                <a:latin typeface="Xfinity Brown"/>
                <a:ea typeface="Xfinity Brown"/>
                <a:cs typeface="Xfinity Brown"/>
                <a:sym typeface="Xfinity Brown"/>
              </a:defRPr>
            </a:lvl2pPr>
            <a:lvl3pPr indent="228604" algn="l">
              <a:lnSpc>
                <a:spcPct val="80000"/>
              </a:lnSpc>
              <a:defRPr sz="1001" b="1" cap="all" spc="100">
                <a:solidFill>
                  <a:srgbClr val="FFFFFF"/>
                </a:solidFill>
                <a:latin typeface="Xfinity Brown"/>
                <a:ea typeface="Xfinity Brown"/>
                <a:cs typeface="Xfinity Brown"/>
                <a:sym typeface="Xfinity Brown"/>
              </a:defRPr>
            </a:lvl3pPr>
            <a:lvl4pPr indent="342904" algn="l">
              <a:lnSpc>
                <a:spcPct val="80000"/>
              </a:lnSpc>
              <a:defRPr sz="1001" b="1" cap="all" spc="100">
                <a:solidFill>
                  <a:srgbClr val="FFFFFF"/>
                </a:solidFill>
                <a:latin typeface="Xfinity Brown"/>
                <a:ea typeface="Xfinity Brown"/>
                <a:cs typeface="Xfinity Brown"/>
                <a:sym typeface="Xfinity Brown"/>
              </a:defRPr>
            </a:lvl4pPr>
            <a:lvl5pPr indent="457206" algn="l">
              <a:lnSpc>
                <a:spcPct val="80000"/>
              </a:lnSpc>
              <a:defRPr sz="1001" b="1" cap="all" spc="100">
                <a:solidFill>
                  <a:srgbClr val="FFFFFF"/>
                </a:solidFill>
                <a:latin typeface="Xfinity Brown"/>
                <a:ea typeface="Xfinity Brown"/>
                <a:cs typeface="Xfinity Brown"/>
                <a:sym typeface="Xfinity Brown"/>
              </a:defRPr>
            </a:lvl5pPr>
          </a:lstStyle>
          <a:p>
            <a:r>
              <a:rPr lang="en-US" dirty="0"/>
              <a:t>8/27/2024</a:t>
            </a:r>
            <a:endParaRPr dirty="0"/>
          </a:p>
        </p:txBody>
      </p:sp>
      <p:sp>
        <p:nvSpPr>
          <p:cNvPr id="5" name="Title Text">
            <a:extLst>
              <a:ext uri="{FF2B5EF4-FFF2-40B4-BE49-F238E27FC236}">
                <a16:creationId xmlns:a16="http://schemas.microsoft.com/office/drawing/2014/main" id="{67E59E6E-DD69-DAC5-717B-7AC09065F17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83284" y="3428999"/>
            <a:ext cx="7735452" cy="1126511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412755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1" b="1" i="0" u="none" strike="noStrike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Xfinity Brown"/>
              </a:defRPr>
            </a:lvl1pPr>
          </a:lstStyle>
          <a:p>
            <a:r>
              <a:rPr lang="en-US" dirty="0"/>
              <a:t>Click to Edit Title Text</a:t>
            </a:r>
            <a:endParaRPr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CAA32A-1274-D4B1-A121-B8ADD83ACEC6}"/>
              </a:ext>
            </a:extLst>
          </p:cNvPr>
          <p:cNvSpPr/>
          <p:nvPr userDrawn="1"/>
        </p:nvSpPr>
        <p:spPr>
          <a:xfrm>
            <a:off x="199058" y="202015"/>
            <a:ext cx="11793884" cy="6453969"/>
          </a:xfrm>
          <a:prstGeom prst="rect">
            <a:avLst/>
          </a:prstGeom>
          <a:noFill/>
          <a:ln w="57150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E53282-74BD-82AF-F649-93098FAB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3284" y="5180852"/>
            <a:ext cx="7735452" cy="11392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 hangingPunct="1"/>
            <a:r>
              <a:rPr lang="en-US" b="1" dirty="0">
                <a:solidFill>
                  <a:schemeClr val="bg1"/>
                </a:solidFill>
                <a:latin typeface="+mn-lt"/>
                <a:cs typeface="Plus Jakarta Sans SemiBold" pitchFamily="2" charset="77"/>
              </a:rPr>
              <a:t>Presenter’s Name #1 and Presenter’s Name #2</a:t>
            </a:r>
          </a:p>
          <a:p>
            <a:pPr algn="l" hangingPunct="1"/>
            <a:r>
              <a:rPr lang="en-US" b="1" dirty="0">
                <a:solidFill>
                  <a:schemeClr val="bg1"/>
                </a:solidFill>
                <a:latin typeface="+mn-lt"/>
                <a:cs typeface="Plus Jakarta Sans SemiBold" pitchFamily="2" charset="77"/>
              </a:rPr>
              <a:t>Bureau or Program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7E56DAB-F9B5-37D5-CE36-8F48A36F1E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208" y="1233613"/>
            <a:ext cx="3771285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262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933" y="177800"/>
            <a:ext cx="10566400" cy="6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9747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11138"/>
            <a:ext cx="10566400" cy="5635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80"/>
            <a:ext cx="5386917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80"/>
            <a:ext cx="5389033" cy="3844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967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Text">
            <a:extLst>
              <a:ext uri="{FF2B5EF4-FFF2-40B4-BE49-F238E27FC236}">
                <a16:creationId xmlns:a16="http://schemas.microsoft.com/office/drawing/2014/main" id="{94EB04E3-F572-E66C-1D28-8AB407A858B7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83284" y="3321002"/>
            <a:ext cx="7315200" cy="1126511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412755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1" b="1" i="0" u="none" strike="noStrike" cap="none" spc="0" baseline="0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Xfinity Brown"/>
              </a:defRPr>
            </a:lvl1pPr>
          </a:lstStyle>
          <a:p>
            <a:r>
              <a:rPr lang="en-US" dirty="0"/>
              <a:t>Click to Edit Title</a:t>
            </a:r>
            <a:r>
              <a:rPr dirty="0"/>
              <a:t>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238049-CA9F-D83F-4090-336A8219191B}"/>
              </a:ext>
            </a:extLst>
          </p:cNvPr>
          <p:cNvSpPr/>
          <p:nvPr userDrawn="1"/>
        </p:nvSpPr>
        <p:spPr>
          <a:xfrm>
            <a:off x="199058" y="202016"/>
            <a:ext cx="11793884" cy="6453969"/>
          </a:xfrm>
          <a:prstGeom prst="rect">
            <a:avLst/>
          </a:prstGeom>
          <a:noFill/>
          <a:ln w="57150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CDBC16B9-05A8-5878-EBBD-A6602262FD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3284" y="5180852"/>
            <a:ext cx="7735452" cy="1139219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412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Presenter Name # 1 and Presenter Name #2</a:t>
            </a:r>
          </a:p>
          <a:p>
            <a:pPr marL="0" marR="0" lvl="0" indent="0" algn="l" defTabSz="412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Bureau or Program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C7B3002-55BC-221B-4375-98EC7B37C8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284" y="1228806"/>
            <a:ext cx="4029077" cy="685800"/>
          </a:xfrm>
          <a:prstGeom prst="rect">
            <a:avLst/>
          </a:prstGeom>
        </p:spPr>
      </p:pic>
      <p:sp>
        <p:nvSpPr>
          <p:cNvPr id="7" name="Body Level One…">
            <a:extLst>
              <a:ext uri="{FF2B5EF4-FFF2-40B4-BE49-F238E27FC236}">
                <a16:creationId xmlns:a16="http://schemas.microsoft.com/office/drawing/2014/main" id="{7AF8723E-483F-C710-F1CB-A4B52685B577}"/>
              </a:ext>
            </a:extLst>
          </p:cNvPr>
          <p:cNvSpPr txBox="1">
            <a:spLocks noGrp="1"/>
          </p:cNvSpPr>
          <p:nvPr>
            <p:ph type="body" sz="quarter" idx="12" hasCustomPrompt="1"/>
          </p:nvPr>
        </p:nvSpPr>
        <p:spPr>
          <a:xfrm>
            <a:off x="720229" y="2877531"/>
            <a:ext cx="5494823" cy="21555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1801" b="0" i="0" cap="all" spc="100">
                <a:solidFill>
                  <a:schemeClr val="tx1"/>
                </a:solidFill>
                <a:latin typeface="+mn-lt"/>
                <a:ea typeface="Plus Jakarta Sans" pitchFamily="2" charset="77"/>
                <a:cs typeface="Plus Jakarta Sans" pitchFamily="2" charset="77"/>
                <a:sym typeface="Xfinity Brown"/>
              </a:defRPr>
            </a:lvl1pPr>
            <a:lvl2pPr indent="114302" algn="l">
              <a:lnSpc>
                <a:spcPct val="80000"/>
              </a:lnSpc>
              <a:defRPr sz="1001" b="1" cap="all" spc="100">
                <a:solidFill>
                  <a:srgbClr val="FFFFFF"/>
                </a:solidFill>
                <a:latin typeface="Xfinity Brown"/>
                <a:ea typeface="Xfinity Brown"/>
                <a:cs typeface="Xfinity Brown"/>
                <a:sym typeface="Xfinity Brown"/>
              </a:defRPr>
            </a:lvl2pPr>
            <a:lvl3pPr indent="228604" algn="l">
              <a:lnSpc>
                <a:spcPct val="80000"/>
              </a:lnSpc>
              <a:defRPr sz="1001" b="1" cap="all" spc="100">
                <a:solidFill>
                  <a:srgbClr val="FFFFFF"/>
                </a:solidFill>
                <a:latin typeface="Xfinity Brown"/>
                <a:ea typeface="Xfinity Brown"/>
                <a:cs typeface="Xfinity Brown"/>
                <a:sym typeface="Xfinity Brown"/>
              </a:defRPr>
            </a:lvl3pPr>
            <a:lvl4pPr indent="342904" algn="l">
              <a:lnSpc>
                <a:spcPct val="80000"/>
              </a:lnSpc>
              <a:defRPr sz="1001" b="1" cap="all" spc="100">
                <a:solidFill>
                  <a:srgbClr val="FFFFFF"/>
                </a:solidFill>
                <a:latin typeface="Xfinity Brown"/>
                <a:ea typeface="Xfinity Brown"/>
                <a:cs typeface="Xfinity Brown"/>
                <a:sym typeface="Xfinity Brown"/>
              </a:defRPr>
            </a:lvl4pPr>
            <a:lvl5pPr indent="457206" algn="l">
              <a:lnSpc>
                <a:spcPct val="80000"/>
              </a:lnSpc>
              <a:defRPr sz="1001" b="1" cap="all" spc="100">
                <a:solidFill>
                  <a:srgbClr val="FFFFFF"/>
                </a:solidFill>
                <a:latin typeface="Xfinity Brown"/>
                <a:ea typeface="Xfinity Brown"/>
                <a:cs typeface="Xfinity Brown"/>
                <a:sym typeface="Xfinity Brown"/>
              </a:defRPr>
            </a:lvl5pPr>
          </a:lstStyle>
          <a:p>
            <a:r>
              <a:rPr lang="en-US" dirty="0"/>
              <a:t>8/27/2024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8120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/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31E622A2-5D62-710B-FF0A-A6646685378B}"/>
              </a:ext>
            </a:extLst>
          </p:cNvPr>
          <p:cNvSpPr txBox="1">
            <a:spLocks/>
          </p:cNvSpPr>
          <p:nvPr userDrawn="1"/>
        </p:nvSpPr>
        <p:spPr>
          <a:xfrm>
            <a:off x="11640055" y="6463750"/>
            <a:ext cx="241948" cy="128016"/>
          </a:xfrm>
          <a:prstGeom prst="rect">
            <a:avLst/>
          </a:prstGeom>
        </p:spPr>
        <p:txBody>
          <a:bodyPr lIns="0" tIns="0" rIns="0" bIns="0" anchor="ctr"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Xfinity Brown" panose="02010504010101010104" pitchFamily="2" charset="77"/>
                <a:ea typeface="Helvetica Neue"/>
                <a:cs typeface="Xfinity Brown" panose="02010504010101010104" pitchFamily="2" charset="77"/>
                <a:sym typeface="Helvetica Neue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z="1401" smtClean="0">
                <a:solidFill>
                  <a:schemeClr val="accent3"/>
                </a:solidFill>
                <a:latin typeface="+mn-lt"/>
                <a:cs typeface="Plus Jakarta Sans" pitchFamily="2" charset="77"/>
              </a:rPr>
              <a:pPr/>
              <a:t>‹#›</a:t>
            </a:fld>
            <a:endParaRPr lang="en-US" sz="1401" dirty="0">
              <a:solidFill>
                <a:schemeClr val="accent3"/>
              </a:solidFill>
              <a:latin typeface="+mn-lt"/>
              <a:cs typeface="Plus Jakarta Sans" pitchFamily="2" charset="77"/>
            </a:endParaRPr>
          </a:p>
        </p:txBody>
      </p:sp>
      <p:sp>
        <p:nvSpPr>
          <p:cNvPr id="3" name="Rectangle">
            <a:extLst>
              <a:ext uri="{FF2B5EF4-FFF2-40B4-BE49-F238E27FC236}">
                <a16:creationId xmlns:a16="http://schemas.microsoft.com/office/drawing/2014/main" id="{ACF67104-4585-A8B3-4599-5A1241D77608}"/>
              </a:ext>
            </a:extLst>
          </p:cNvPr>
          <p:cNvSpPr/>
          <p:nvPr userDrawn="1"/>
        </p:nvSpPr>
        <p:spPr>
          <a:xfrm>
            <a:off x="0" y="6800851"/>
            <a:ext cx="12192000" cy="57151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600" b="0">
              <a:solidFill>
                <a:srgbClr val="FFFFFF"/>
              </a:solidFill>
              <a:latin typeface="Xfinity Brown" panose="02010504010101010104" pitchFamily="2" charset="77"/>
              <a:ea typeface="+mn-ea"/>
              <a:cs typeface="Xfinity Brown" panose="02010504010101010104" pitchFamily="2" charset="77"/>
            </a:endParaRPr>
          </a:p>
        </p:txBody>
      </p:sp>
      <p:sp>
        <p:nvSpPr>
          <p:cNvPr id="4" name="Decorative element">
            <a:extLst>
              <a:ext uri="{FF2B5EF4-FFF2-40B4-BE49-F238E27FC236}">
                <a16:creationId xmlns:a16="http://schemas.microsoft.com/office/drawing/2014/main" id="{961E4AAB-D0BB-1B02-95E8-C79A77D97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059936" cy="6858000"/>
          </a:xfrm>
          <a:prstGeom prst="rect">
            <a:avLst/>
          </a:prstGeom>
          <a:solidFill>
            <a:schemeClr val="accent1"/>
          </a:solidFill>
          <a:ln w="12700">
            <a:noFill/>
            <a:miter lim="400000"/>
          </a:ln>
        </p:spPr>
        <p:txBody>
          <a:bodyPr lIns="0" tIns="0" rIns="0" bIns="0" rtlCol="0" anchor="ctr"/>
          <a:lstStyle/>
          <a:p>
            <a:pPr algn="l"/>
            <a:endParaRPr lang="en-US" sz="2400" b="0">
              <a:solidFill>
                <a:srgbClr val="FFFFFF"/>
              </a:solidFill>
              <a:latin typeface="Xfinity Brown" panose="02010504010101010104" pitchFamily="2" charset="77"/>
              <a:ea typeface="+mn-ea"/>
              <a:cs typeface="Xfinity Brown" panose="02010504010101010104" pitchFamily="2" charset="77"/>
              <a:sym typeface="Helvetica Neue Medium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788EF87-5740-E649-3226-8F3E2A4EE8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7045" y="6239698"/>
            <a:ext cx="2286379" cy="388054"/>
          </a:xfrm>
          <a:prstGeom prst="rect">
            <a:avLst/>
          </a:prstGeom>
        </p:spPr>
      </p:pic>
      <p:sp>
        <p:nvSpPr>
          <p:cNvPr id="6" name="Header">
            <a:extLst>
              <a:ext uri="{FF2B5EF4-FFF2-40B4-BE49-F238E27FC236}">
                <a16:creationId xmlns:a16="http://schemas.microsoft.com/office/drawing/2014/main" id="{93BA5826-373D-28FA-8068-E130CB87D5A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5277" y="884238"/>
            <a:ext cx="2803525" cy="8905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41275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0" algn="ctr" defTabSz="41275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41275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41275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41275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41275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41275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41275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412755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6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marL="0" marR="0" lvl="0" indent="0" algn="l" defTabSz="412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Click to edit Master title style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Zilla Slab SemiBold" pitchFamily="2" charset="77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7" name="Content">
            <a:extLst>
              <a:ext uri="{FF2B5EF4-FFF2-40B4-BE49-F238E27FC236}">
                <a16:creationId xmlns:a16="http://schemas.microsoft.com/office/drawing/2014/main" id="{228AB9DB-9897-DC40-7A8D-3E1EB1640C62}"/>
              </a:ext>
            </a:extLst>
          </p:cNvPr>
          <p:cNvSpPr txBox="1">
            <a:spLocks/>
          </p:cNvSpPr>
          <p:nvPr userDrawn="1"/>
        </p:nvSpPr>
        <p:spPr>
          <a:xfrm>
            <a:off x="4743222" y="742024"/>
            <a:ext cx="6762978" cy="5301581"/>
          </a:xfrm>
          <a:prstGeom prst="rect">
            <a:avLst/>
          </a:prstGeom>
        </p:spPr>
        <p:txBody>
          <a:bodyPr/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77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355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533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711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hangingPunct="1">
              <a:lnSpc>
                <a:spcPct val="200000"/>
              </a:lnSpc>
            </a:pPr>
            <a:r>
              <a:rPr lang="en-US" sz="2700" b="1" dirty="0">
                <a:solidFill>
                  <a:schemeClr val="tx1"/>
                </a:solidFill>
                <a:latin typeface="+mn-lt"/>
                <a:cs typeface="Plus Jakarta Sans SemiBold" pitchFamily="2" charset="77"/>
              </a:rPr>
              <a:t>Section name									3</a:t>
            </a:r>
          </a:p>
          <a:p>
            <a:pPr algn="l" hangingPunct="1">
              <a:lnSpc>
                <a:spcPct val="200000"/>
              </a:lnSpc>
            </a:pPr>
            <a:r>
              <a:rPr lang="en-US" sz="2700" b="1" dirty="0">
                <a:solidFill>
                  <a:schemeClr val="tx1"/>
                </a:solidFill>
                <a:latin typeface="+mn-lt"/>
                <a:cs typeface="Plus Jakarta Sans SemiBold" pitchFamily="2" charset="77"/>
              </a:rPr>
              <a:t>Section name									6</a:t>
            </a:r>
          </a:p>
          <a:p>
            <a:pPr algn="l" hangingPunct="1">
              <a:lnSpc>
                <a:spcPct val="200000"/>
              </a:lnSpc>
            </a:pPr>
            <a:r>
              <a:rPr lang="en-US" sz="2700" b="1" dirty="0">
                <a:solidFill>
                  <a:schemeClr val="tx1"/>
                </a:solidFill>
                <a:latin typeface="+mn-lt"/>
                <a:cs typeface="Plus Jakarta Sans SemiBold" pitchFamily="2" charset="77"/>
              </a:rPr>
              <a:t>Section name									8</a:t>
            </a:r>
          </a:p>
          <a:p>
            <a:pPr algn="l" hangingPunct="1">
              <a:lnSpc>
                <a:spcPct val="200000"/>
              </a:lnSpc>
            </a:pPr>
            <a:r>
              <a:rPr lang="en-US" sz="2700" b="1" dirty="0">
                <a:solidFill>
                  <a:schemeClr val="tx1"/>
                </a:solidFill>
                <a:latin typeface="+mn-lt"/>
                <a:cs typeface="Plus Jakarta Sans SemiBold" pitchFamily="2" charset="77"/>
              </a:rPr>
              <a:t>Section name									12</a:t>
            </a:r>
          </a:p>
          <a:p>
            <a:pPr algn="l" hangingPunct="1">
              <a:lnSpc>
                <a:spcPct val="200000"/>
              </a:lnSpc>
            </a:pPr>
            <a:r>
              <a:rPr lang="en-US" sz="2700" b="1" dirty="0">
                <a:solidFill>
                  <a:schemeClr val="tx1"/>
                </a:solidFill>
                <a:latin typeface="+mn-lt"/>
                <a:cs typeface="Plus Jakarta Sans SemiBold" pitchFamily="2" charset="77"/>
              </a:rPr>
              <a:t>Section name									16</a:t>
            </a:r>
          </a:p>
          <a:p>
            <a:pPr algn="l" hangingPunct="1">
              <a:lnSpc>
                <a:spcPct val="200000"/>
              </a:lnSpc>
            </a:pPr>
            <a:r>
              <a:rPr lang="en-US" sz="2700" b="1" dirty="0">
                <a:solidFill>
                  <a:schemeClr val="tx1"/>
                </a:solidFill>
                <a:latin typeface="+mn-lt"/>
                <a:cs typeface="Plus Jakarta Sans SemiBold" pitchFamily="2" charset="77"/>
              </a:rPr>
              <a:t>Section name									21</a:t>
            </a:r>
          </a:p>
          <a:p>
            <a:pPr algn="l" hangingPunct="1">
              <a:lnSpc>
                <a:spcPct val="200000"/>
              </a:lnSpc>
            </a:pPr>
            <a:endParaRPr lang="en-US" sz="2700" b="1" dirty="0">
              <a:solidFill>
                <a:schemeClr val="tx1"/>
              </a:solidFill>
              <a:latin typeface="+mn-lt"/>
              <a:cs typeface="Plus Jakarta Sans SemiBold" pitchFamily="2" charset="77"/>
            </a:endParaRP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664E3201-D49D-D227-7C12-FE26556B2BD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743222" y="742024"/>
            <a:ext cx="6762978" cy="53015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65024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D8F88C4-B6BE-814A-A531-CC35DEE7A7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3286" y="499452"/>
            <a:ext cx="10822914" cy="201168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lang="en-US" sz="1401" b="1" i="0" cap="all" spc="201" baseline="0" dirty="0">
                <a:solidFill>
                  <a:schemeClr val="tx2"/>
                </a:solidFill>
                <a:latin typeface="+mn-lt"/>
                <a:ea typeface="Plus Jakarta Sans SemiBold" pitchFamily="2" charset="77"/>
                <a:cs typeface="Plus Jakarta Sans SemiBold" pitchFamily="2" charset="77"/>
              </a:defRPr>
            </a:lvl1pPr>
          </a:lstStyle>
          <a:p>
            <a:pPr lvl="0" algn="l"/>
            <a:r>
              <a:rPr lang="en-US" dirty="0"/>
              <a:t>OPTIONAL BREADCRUMB HERE</a:t>
            </a:r>
          </a:p>
        </p:txBody>
      </p:sp>
      <p:sp>
        <p:nvSpPr>
          <p:cNvPr id="15" name="Rectangle">
            <a:extLst>
              <a:ext uri="{FF2B5EF4-FFF2-40B4-BE49-F238E27FC236}">
                <a16:creationId xmlns:a16="http://schemas.microsoft.com/office/drawing/2014/main" id="{A624A1C5-9AA4-6C47-80CC-AEA9A4061280}"/>
              </a:ext>
            </a:extLst>
          </p:cNvPr>
          <p:cNvSpPr/>
          <p:nvPr userDrawn="1"/>
        </p:nvSpPr>
        <p:spPr>
          <a:xfrm>
            <a:off x="0" y="6800851"/>
            <a:ext cx="12192000" cy="57151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600" b="0">
              <a:solidFill>
                <a:srgbClr val="FFFFFF"/>
              </a:solidFill>
              <a:latin typeface="Xfinity Brown" panose="02010504010101010104" pitchFamily="2" charset="77"/>
              <a:ea typeface="+mn-ea"/>
              <a:cs typeface="Xfinity Brown" panose="02010504010101010104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31D4E2-AE2F-5D67-7610-695642E9F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86" y="840048"/>
            <a:ext cx="10822914" cy="931601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412755" rtl="0" latinLnBrk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000" b="1" i="0" u="none" strike="noStrike" cap="none" spc="0" baseline="0" dirty="0" smtClean="0">
                <a:solidFill>
                  <a:schemeClr val="tx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4D40B90C-7C5D-150D-20F7-67A19D73FF25}"/>
              </a:ext>
            </a:extLst>
          </p:cNvPr>
          <p:cNvSpPr txBox="1">
            <a:spLocks/>
          </p:cNvSpPr>
          <p:nvPr userDrawn="1"/>
        </p:nvSpPr>
        <p:spPr>
          <a:xfrm>
            <a:off x="11640055" y="6463751"/>
            <a:ext cx="241948" cy="128016"/>
          </a:xfrm>
          <a:prstGeom prst="rect">
            <a:avLst/>
          </a:prstGeom>
        </p:spPr>
        <p:txBody>
          <a:bodyPr lIns="0" tIns="0" rIns="0" bIns="0" anchor="ctr"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Xfinity Brown" panose="02010504010101010104" pitchFamily="2" charset="77"/>
                <a:ea typeface="Helvetica Neue"/>
                <a:cs typeface="Xfinity Brown" panose="02010504010101010104" pitchFamily="2" charset="77"/>
                <a:sym typeface="Helvetica Neue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z="1401" smtClean="0">
                <a:solidFill>
                  <a:schemeClr val="accent3"/>
                </a:solidFill>
                <a:latin typeface="+mn-lt"/>
                <a:cs typeface="Plus Jakarta Sans" pitchFamily="2" charset="77"/>
              </a:rPr>
              <a:pPr/>
              <a:t>‹#›</a:t>
            </a:fld>
            <a:endParaRPr lang="en-US" sz="1401" dirty="0">
              <a:solidFill>
                <a:schemeClr val="accent3"/>
              </a:solidFill>
              <a:latin typeface="+mn-lt"/>
              <a:cs typeface="Plus Jakarta Sans" pitchFamily="2" charset="77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AF4052-91DC-8514-FA98-1946D1F8B5C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83288" y="2153136"/>
            <a:ext cx="10822910" cy="398800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1pPr>
            <a:lvl2pPr marL="274323" indent="-274323" algn="l">
              <a:spcBef>
                <a:spcPts val="601"/>
              </a:spcBef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2pPr>
            <a:lvl3pPr marL="560076" indent="-285753" algn="l">
              <a:spcBef>
                <a:spcPts val="601"/>
              </a:spcBef>
              <a:buFont typeface="System Font Regular"/>
              <a:buChar char="–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3pPr>
            <a:lvl4pPr marL="834400" indent="-285753" algn="l">
              <a:spcBef>
                <a:spcPts val="601"/>
              </a:spcBef>
              <a:buFont typeface="Courier New" panose="02070309020205020404" pitchFamily="49" charset="0"/>
              <a:buChar char="o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4pPr>
            <a:lvl5pPr marL="1108723" indent="-285753" algn="l">
              <a:spcBef>
                <a:spcPts val="601"/>
              </a:spcBef>
              <a:buFont typeface="System Font Regular"/>
              <a:buChar char="–"/>
              <a:defRPr lang="en-US" sz="2000" b="0" i="0" u="none" strike="noStrike" cap="none" spc="0" baseline="0" dirty="0">
                <a:solidFill>
                  <a:schemeClr val="tx1"/>
                </a:solidFill>
                <a:uFillTx/>
                <a:latin typeface="+mn-lt"/>
                <a:ea typeface="Helvetica Neue"/>
                <a:cs typeface="Plus Jakarta Sans" pitchFamily="2" charset="77"/>
                <a:sym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580CD20-CF3E-8399-3428-987C472B66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2830" b="6209"/>
          <a:stretch/>
        </p:blipFill>
        <p:spPr>
          <a:xfrm>
            <a:off x="447675" y="6234926"/>
            <a:ext cx="422274" cy="39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4570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2" userDrawn="1">
          <p15:clr>
            <a:srgbClr val="FBAE40"/>
          </p15:clr>
        </p15:guide>
        <p15:guide id="3" pos="724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1 Paragraph and 1 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ecorative element">
            <a:extLst>
              <a:ext uri="{FF2B5EF4-FFF2-40B4-BE49-F238E27FC236}">
                <a16:creationId xmlns:a16="http://schemas.microsoft.com/office/drawing/2014/main" id="{A36571B6-F764-38DF-AE95-797AD13B3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97685" y="2084039"/>
            <a:ext cx="2656114" cy="3809864"/>
          </a:xfrm>
          <a:prstGeom prst="round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cs typeface="Plus Jakarta Sans" pitchFamily="2" charset="77"/>
            </a:endParaRP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6007E547-B2BF-B24E-94E2-1EC0ED8D35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83290" y="2153136"/>
            <a:ext cx="7594210" cy="398800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1pPr>
            <a:lvl2pPr marL="274323" indent="-274323" algn="l">
              <a:spcBef>
                <a:spcPts val="601"/>
              </a:spcBef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2pPr>
            <a:lvl3pPr marL="560076" indent="-285753" algn="l">
              <a:spcBef>
                <a:spcPts val="601"/>
              </a:spcBef>
              <a:buFont typeface="System Font Regular"/>
              <a:buChar char="–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3pPr>
            <a:lvl4pPr marL="834400" indent="-285753" algn="l">
              <a:spcBef>
                <a:spcPts val="601"/>
              </a:spcBef>
              <a:buFont typeface="Courier New" panose="02070309020205020404" pitchFamily="49" charset="0"/>
              <a:buChar char="o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4pPr>
            <a:lvl5pPr marL="1108723" indent="-285753" algn="l">
              <a:spcBef>
                <a:spcPts val="601"/>
              </a:spcBef>
              <a:buFont typeface="System Font Regular"/>
              <a:buChar char="–"/>
              <a:defRPr lang="en-US" sz="2000" b="0" i="0" u="none" strike="noStrike" cap="none" spc="0" baseline="0" dirty="0">
                <a:solidFill>
                  <a:schemeClr val="tx1"/>
                </a:solidFill>
                <a:uFillTx/>
                <a:latin typeface="+mn-lt"/>
                <a:ea typeface="Helvetica Neue"/>
                <a:cs typeface="Plus Jakarta Sans" pitchFamily="2" charset="77"/>
                <a:sym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">
            <a:extLst>
              <a:ext uri="{FF2B5EF4-FFF2-40B4-BE49-F238E27FC236}">
                <a16:creationId xmlns:a16="http://schemas.microsoft.com/office/drawing/2014/main" id="{1FC58DA9-D5B1-372F-9264-DF362BCEB38A}"/>
              </a:ext>
            </a:extLst>
          </p:cNvPr>
          <p:cNvSpPr/>
          <p:nvPr userDrawn="1"/>
        </p:nvSpPr>
        <p:spPr>
          <a:xfrm>
            <a:off x="0" y="6800851"/>
            <a:ext cx="12192000" cy="57151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600" b="0">
              <a:solidFill>
                <a:srgbClr val="FFFFFF"/>
              </a:solidFill>
              <a:latin typeface="Xfinity Brown" panose="02010504010101010104" pitchFamily="2" charset="77"/>
              <a:ea typeface="+mn-ea"/>
              <a:cs typeface="Xfinity Brown" panose="02010504010101010104" pitchFamily="2" charset="77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23C6447-85C2-7DCD-D87E-A67E9828192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3286" y="499452"/>
            <a:ext cx="10822914" cy="201168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lang="en-US" sz="1401" b="1" i="0" cap="all" spc="201" baseline="0" dirty="0">
                <a:solidFill>
                  <a:schemeClr val="tx2"/>
                </a:solidFill>
                <a:latin typeface="+mn-lt"/>
                <a:ea typeface="Plus Jakarta Sans SemiBold" pitchFamily="2" charset="77"/>
                <a:cs typeface="Plus Jakarta Sans SemiBold" pitchFamily="2" charset="77"/>
              </a:defRPr>
            </a:lvl1pPr>
          </a:lstStyle>
          <a:p>
            <a:pPr lvl="0" algn="l"/>
            <a:r>
              <a:rPr lang="en-US" dirty="0"/>
              <a:t>OPTIONAL BREADCRUMB HERE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ACDE1215-2666-F9E1-E245-94EF5F05DE35}"/>
              </a:ext>
            </a:extLst>
          </p:cNvPr>
          <p:cNvSpPr txBox="1">
            <a:spLocks/>
          </p:cNvSpPr>
          <p:nvPr userDrawn="1"/>
        </p:nvSpPr>
        <p:spPr>
          <a:xfrm>
            <a:off x="11640055" y="6463751"/>
            <a:ext cx="241948" cy="128016"/>
          </a:xfrm>
          <a:prstGeom prst="rect">
            <a:avLst/>
          </a:prstGeom>
        </p:spPr>
        <p:txBody>
          <a:bodyPr lIns="0" tIns="0" rIns="0" bIns="0" anchor="ctr"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Xfinity Brown" panose="02010504010101010104" pitchFamily="2" charset="77"/>
                <a:ea typeface="Helvetica Neue"/>
                <a:cs typeface="Xfinity Brown" panose="02010504010101010104" pitchFamily="2" charset="77"/>
                <a:sym typeface="Helvetica Neue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z="1401" smtClean="0">
                <a:solidFill>
                  <a:schemeClr val="accent3"/>
                </a:solidFill>
                <a:latin typeface="+mn-lt"/>
                <a:cs typeface="Plus Jakarta Sans" pitchFamily="2" charset="77"/>
              </a:rPr>
              <a:pPr/>
              <a:t>‹#›</a:t>
            </a:fld>
            <a:endParaRPr lang="en-US" sz="1401" dirty="0">
              <a:solidFill>
                <a:schemeClr val="accent3"/>
              </a:solidFill>
              <a:latin typeface="+mn-lt"/>
              <a:cs typeface="Plus Jakarta Sans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BF9B57-48E7-6C5C-D23D-A392A7525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86" y="840048"/>
            <a:ext cx="10822914" cy="931601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412755" rtl="0" latinLnBrk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000" b="1" i="0" u="none" strike="noStrike" cap="none" spc="0" baseline="0" dirty="0" smtClean="0">
                <a:solidFill>
                  <a:schemeClr val="tx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A7BFA5-192C-BF31-99CD-3C703872DD6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38202" y="2431358"/>
            <a:ext cx="1890096" cy="3145419"/>
          </a:xfrm>
          <a:prstGeom prst="rect">
            <a:avLst/>
          </a:prstGeom>
        </p:spPr>
        <p:txBody>
          <a:bodyPr/>
          <a:lstStyle>
            <a:lvl1pPr algn="ctr" hangingPunct="1">
              <a:lnSpc>
                <a:spcPts val="5333"/>
              </a:lnSpc>
              <a:defRPr sz="2000">
                <a:solidFill>
                  <a:schemeClr val="tx1"/>
                </a:solidFill>
              </a:defRPr>
            </a:lvl1pPr>
          </a:lstStyle>
          <a:p>
            <a:pPr algn="ctr" hangingPunct="1">
              <a:lnSpc>
                <a:spcPts val="3000"/>
              </a:lnSpc>
            </a:pPr>
            <a:r>
              <a:rPr lang="en-US" b="1" dirty="0">
                <a:latin typeface="+mn-lt"/>
                <a:cs typeface="Plus Jakarta Sans SemiBold" pitchFamily="2" charset="77"/>
              </a:rPr>
              <a:t>Placeholder call out text</a:t>
            </a:r>
          </a:p>
          <a:p>
            <a:pPr algn="ctr" hangingPunct="1">
              <a:lnSpc>
                <a:spcPts val="3000"/>
              </a:lnSpc>
            </a:pPr>
            <a:r>
              <a:rPr lang="en-US" b="1" dirty="0">
                <a:latin typeface="+mn-lt"/>
                <a:cs typeface="Plus Jakarta Sans SemiBold" pitchFamily="2" charset="77"/>
              </a:rPr>
              <a:t>lorem ipsum dolor sit </a:t>
            </a:r>
            <a:r>
              <a:rPr lang="en-US" b="1" dirty="0" err="1">
                <a:latin typeface="+mn-lt"/>
                <a:cs typeface="Plus Jakarta Sans SemiBold" pitchFamily="2" charset="77"/>
              </a:rPr>
              <a:t>amet</a:t>
            </a:r>
            <a:r>
              <a:rPr lang="en-US" b="1" dirty="0">
                <a:latin typeface="+mn-lt"/>
                <a:cs typeface="Plus Jakarta Sans SemiBold" pitchFamily="2" charset="77"/>
              </a:rPr>
              <a:t>, </a:t>
            </a:r>
            <a:r>
              <a:rPr lang="en-US" b="1" dirty="0" err="1">
                <a:latin typeface="+mn-lt"/>
                <a:cs typeface="Plus Jakarta Sans SemiBold" pitchFamily="2" charset="77"/>
              </a:rPr>
              <a:t>consectetur</a:t>
            </a:r>
            <a:r>
              <a:rPr lang="en-US" b="1" dirty="0">
                <a:latin typeface="+mn-lt"/>
                <a:cs typeface="Plus Jakarta Sans SemiBold" pitchFamily="2" charset="77"/>
              </a:rPr>
              <a:t> </a:t>
            </a:r>
            <a:r>
              <a:rPr lang="en-US" b="1" dirty="0" err="1">
                <a:latin typeface="+mn-lt"/>
                <a:cs typeface="Plus Jakarta Sans SemiBold" pitchFamily="2" charset="77"/>
              </a:rPr>
              <a:t>adipiscing</a:t>
            </a:r>
            <a:br>
              <a:rPr lang="en-US" b="1" dirty="0">
                <a:latin typeface="+mn-lt"/>
                <a:cs typeface="Plus Jakarta Sans SemiBold" pitchFamily="2" charset="77"/>
              </a:rPr>
            </a:br>
            <a:r>
              <a:rPr lang="en-US" b="1" dirty="0" err="1">
                <a:latin typeface="+mn-lt"/>
                <a:cs typeface="Plus Jakarta Sans SemiBold" pitchFamily="2" charset="77"/>
              </a:rPr>
              <a:t>elit</a:t>
            </a:r>
            <a:r>
              <a:rPr lang="en-US" b="1" dirty="0">
                <a:latin typeface="+mn-lt"/>
                <a:cs typeface="Plus Jakarta Sans SemiBold" pitchFamily="2" charset="77"/>
              </a:rPr>
              <a:t> sed do </a:t>
            </a:r>
            <a:r>
              <a:rPr lang="en-US" b="1" dirty="0" err="1">
                <a:latin typeface="+mn-lt"/>
                <a:cs typeface="Plus Jakarta Sans SemiBold" pitchFamily="2" charset="77"/>
              </a:rPr>
              <a:t>eiusmod</a:t>
            </a:r>
            <a:r>
              <a:rPr lang="en-US" b="1" dirty="0">
                <a:latin typeface="+mn-lt"/>
                <a:cs typeface="Plus Jakarta Sans SemiBold" pitchFamily="2" charset="77"/>
              </a:rPr>
              <a:t> ado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285C800-BE69-9843-8A83-A0C94F7899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2830" b="6209"/>
          <a:stretch/>
        </p:blipFill>
        <p:spPr>
          <a:xfrm>
            <a:off x="447675" y="6234926"/>
            <a:ext cx="422274" cy="39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8534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2" userDrawn="1">
          <p15:clr>
            <a:srgbClr val="FBAE40"/>
          </p15:clr>
        </p15:guide>
        <p15:guide id="3" pos="724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2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258D18E2-A226-F046-BB6F-02AB8806EEC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83288" y="2160923"/>
            <a:ext cx="5123952" cy="399486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1pPr>
            <a:lvl2pPr marL="274323" indent="-274323" algn="l">
              <a:spcBef>
                <a:spcPts val="601"/>
              </a:spcBef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2pPr>
            <a:lvl3pPr marL="560076" indent="-285753" algn="l">
              <a:spcBef>
                <a:spcPts val="601"/>
              </a:spcBef>
              <a:buFont typeface="System Font Regular"/>
              <a:buChar char="–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3pPr>
            <a:lvl4pPr marL="834400" indent="-285753" algn="l">
              <a:spcBef>
                <a:spcPts val="601"/>
              </a:spcBef>
              <a:buFont typeface="Courier New" panose="02070309020205020404" pitchFamily="49" charset="0"/>
              <a:buChar char="o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4pPr>
            <a:lvl5pPr marL="1097294" indent="-274323" algn="l">
              <a:spcBef>
                <a:spcPts val="601"/>
              </a:spcBef>
              <a:buFont typeface="System Font Regular"/>
              <a:buChar char="–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4419A683-EE38-0B4A-98C9-8C7A2C7CD0D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42404" y="2160923"/>
            <a:ext cx="5063796" cy="399486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1pPr>
            <a:lvl2pPr marL="274323" indent="-274323" algn="l">
              <a:spcBef>
                <a:spcPts val="601"/>
              </a:spcBef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2pPr>
            <a:lvl3pPr marL="560076" indent="-285753" algn="l">
              <a:spcBef>
                <a:spcPts val="601"/>
              </a:spcBef>
              <a:buFont typeface="System Font Regular"/>
              <a:buChar char="–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3pPr>
            <a:lvl4pPr marL="834400" indent="-285753" algn="l">
              <a:spcBef>
                <a:spcPts val="601"/>
              </a:spcBef>
              <a:buFont typeface="Courier New" panose="02070309020205020404" pitchFamily="49" charset="0"/>
              <a:buChar char="o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4pPr>
            <a:lvl5pPr marL="1108723" indent="-285753" algn="l">
              <a:spcBef>
                <a:spcPts val="601"/>
              </a:spcBef>
              <a:buFont typeface="System Font Regular"/>
              <a:buChar char="–"/>
              <a:defRPr lang="en-US" sz="2000" b="0" i="0" u="none" strike="noStrike" cap="none" spc="0" baseline="0" dirty="0">
                <a:solidFill>
                  <a:schemeClr val="tx1"/>
                </a:solidFill>
                <a:uFillTx/>
                <a:latin typeface="+mn-lt"/>
                <a:ea typeface="Helvetica Neue"/>
                <a:cs typeface="Plus Jakarta Sans" pitchFamily="2" charset="77"/>
                <a:sym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AB328038-3129-6AE5-3291-CA97B8010583}"/>
              </a:ext>
            </a:extLst>
          </p:cNvPr>
          <p:cNvSpPr/>
          <p:nvPr userDrawn="1"/>
        </p:nvSpPr>
        <p:spPr>
          <a:xfrm>
            <a:off x="0" y="6800851"/>
            <a:ext cx="12192000" cy="57151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600" b="0">
              <a:solidFill>
                <a:srgbClr val="FFFFFF"/>
              </a:solidFill>
              <a:latin typeface="Xfinity Brown" panose="02010504010101010104" pitchFamily="2" charset="77"/>
              <a:ea typeface="+mn-ea"/>
              <a:cs typeface="Xfinity Brown" panose="02010504010101010104" pitchFamily="2" charset="77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31918FA-2E9D-81F1-ED6A-A8F554744C2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3286" y="499452"/>
            <a:ext cx="10822914" cy="201168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lang="en-US" sz="1401" b="1" i="0" cap="all" spc="201" baseline="0" dirty="0">
                <a:solidFill>
                  <a:schemeClr val="tx2"/>
                </a:solidFill>
                <a:latin typeface="+mn-lt"/>
                <a:ea typeface="Plus Jakarta Sans SemiBold" pitchFamily="2" charset="77"/>
                <a:cs typeface="Plus Jakarta Sans SemiBold" pitchFamily="2" charset="77"/>
              </a:defRPr>
            </a:lvl1pPr>
          </a:lstStyle>
          <a:p>
            <a:pPr lvl="0" algn="l"/>
            <a:r>
              <a:rPr lang="en-US" dirty="0"/>
              <a:t>OPTIONAL BREADCRUMB HERE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2186194F-21E5-F17C-A116-4C8A31AFB3EB}"/>
              </a:ext>
            </a:extLst>
          </p:cNvPr>
          <p:cNvSpPr txBox="1">
            <a:spLocks/>
          </p:cNvSpPr>
          <p:nvPr userDrawn="1"/>
        </p:nvSpPr>
        <p:spPr>
          <a:xfrm>
            <a:off x="11640055" y="6463751"/>
            <a:ext cx="241948" cy="128016"/>
          </a:xfrm>
          <a:prstGeom prst="rect">
            <a:avLst/>
          </a:prstGeom>
        </p:spPr>
        <p:txBody>
          <a:bodyPr lIns="0" tIns="0" rIns="0" bIns="0" anchor="ctr"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Xfinity Brown" panose="02010504010101010104" pitchFamily="2" charset="77"/>
                <a:ea typeface="Helvetica Neue"/>
                <a:cs typeface="Xfinity Brown" panose="02010504010101010104" pitchFamily="2" charset="77"/>
                <a:sym typeface="Helvetica Neue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z="1401" smtClean="0">
                <a:solidFill>
                  <a:schemeClr val="accent3"/>
                </a:solidFill>
                <a:latin typeface="+mn-lt"/>
                <a:cs typeface="Plus Jakarta Sans" pitchFamily="2" charset="77"/>
              </a:rPr>
              <a:pPr/>
              <a:t>‹#›</a:t>
            </a:fld>
            <a:endParaRPr lang="en-US" sz="1401" dirty="0">
              <a:solidFill>
                <a:schemeClr val="accent3"/>
              </a:solidFill>
              <a:latin typeface="+mn-lt"/>
              <a:cs typeface="Plus Jakarta Sans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5CD3F0-DF6E-CD5F-B455-328580414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86" y="840048"/>
            <a:ext cx="10822914" cy="931601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412755" rtl="0" latinLnBrk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000" b="1" i="0" u="none" strike="noStrike" cap="none" spc="0" baseline="0" dirty="0" smtClean="0">
                <a:solidFill>
                  <a:schemeClr val="tx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23FAD66-0B9B-9585-3353-DAECBA367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2830" b="6209"/>
          <a:stretch/>
        </p:blipFill>
        <p:spPr>
          <a:xfrm>
            <a:off x="447675" y="6234926"/>
            <a:ext cx="422274" cy="39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94029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2" userDrawn="1">
          <p15:clr>
            <a:srgbClr val="FBAE40"/>
          </p15:clr>
        </p15:guide>
        <p15:guide id="3" pos="7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with 1 Bod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4419A683-EE38-0B4A-98C9-8C7A2C7CD0D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697686" y="2160923"/>
            <a:ext cx="2808514" cy="399486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1pPr>
            <a:lvl2pPr marL="274323" indent="-274323" algn="l">
              <a:spcBef>
                <a:spcPts val="601"/>
              </a:spcBef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2pPr>
            <a:lvl3pPr marL="560076" indent="-285753" algn="l">
              <a:spcBef>
                <a:spcPts val="601"/>
              </a:spcBef>
              <a:buFont typeface="System Font Regular"/>
              <a:buChar char="–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3pPr>
            <a:lvl4pPr marL="834400" indent="-285753" algn="l">
              <a:spcBef>
                <a:spcPts val="601"/>
              </a:spcBef>
              <a:buFont typeface="Courier New" panose="02070309020205020404" pitchFamily="49" charset="0"/>
              <a:buChar char="o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4pPr>
            <a:lvl5pPr marL="1108723" indent="-285753" algn="l">
              <a:spcBef>
                <a:spcPts val="601"/>
              </a:spcBef>
              <a:buFont typeface="System Font Regular"/>
              <a:buChar char="–"/>
              <a:defRPr lang="en-US" sz="2000" b="0" i="0" u="none" strike="noStrike" cap="none" spc="0" baseline="0" dirty="0">
                <a:solidFill>
                  <a:schemeClr val="tx1"/>
                </a:solidFill>
                <a:uFillTx/>
                <a:latin typeface="+mn-lt"/>
                <a:ea typeface="Helvetica Neue"/>
                <a:cs typeface="Plus Jakarta Sans" pitchFamily="2" charset="77"/>
                <a:sym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AB328038-3129-6AE5-3291-CA97B8010583}"/>
              </a:ext>
            </a:extLst>
          </p:cNvPr>
          <p:cNvSpPr/>
          <p:nvPr userDrawn="1"/>
        </p:nvSpPr>
        <p:spPr>
          <a:xfrm>
            <a:off x="0" y="6800851"/>
            <a:ext cx="12192000" cy="57151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600" b="0">
              <a:solidFill>
                <a:srgbClr val="FFFFFF"/>
              </a:solidFill>
              <a:latin typeface="Xfinity Brown" panose="02010504010101010104" pitchFamily="2" charset="77"/>
              <a:ea typeface="+mn-ea"/>
              <a:cs typeface="Xfinity Brown" panose="02010504010101010104" pitchFamily="2" charset="77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31918FA-2E9D-81F1-ED6A-A8F554744C2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3286" y="499452"/>
            <a:ext cx="10822914" cy="201168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lang="en-US" sz="1401" b="1" i="0" cap="all" spc="201" baseline="0" dirty="0">
                <a:solidFill>
                  <a:schemeClr val="tx2"/>
                </a:solidFill>
                <a:latin typeface="+mn-lt"/>
                <a:ea typeface="Plus Jakarta Sans SemiBold" pitchFamily="2" charset="77"/>
                <a:cs typeface="Plus Jakarta Sans SemiBold" pitchFamily="2" charset="77"/>
              </a:defRPr>
            </a:lvl1pPr>
          </a:lstStyle>
          <a:p>
            <a:pPr lvl="0" algn="l"/>
            <a:r>
              <a:rPr lang="en-US" dirty="0"/>
              <a:t>OPTIONAL BREADCRUMB HERE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2186194F-21E5-F17C-A116-4C8A31AFB3EB}"/>
              </a:ext>
            </a:extLst>
          </p:cNvPr>
          <p:cNvSpPr txBox="1">
            <a:spLocks/>
          </p:cNvSpPr>
          <p:nvPr userDrawn="1"/>
        </p:nvSpPr>
        <p:spPr>
          <a:xfrm>
            <a:off x="11640055" y="6463751"/>
            <a:ext cx="241948" cy="128016"/>
          </a:xfrm>
          <a:prstGeom prst="rect">
            <a:avLst/>
          </a:prstGeom>
        </p:spPr>
        <p:txBody>
          <a:bodyPr lIns="0" tIns="0" rIns="0" bIns="0" anchor="ctr"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Xfinity Brown" panose="02010504010101010104" pitchFamily="2" charset="77"/>
                <a:ea typeface="Helvetica Neue"/>
                <a:cs typeface="Xfinity Brown" panose="02010504010101010104" pitchFamily="2" charset="77"/>
                <a:sym typeface="Helvetica Neue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z="1401" smtClean="0">
                <a:solidFill>
                  <a:schemeClr val="accent3"/>
                </a:solidFill>
                <a:latin typeface="+mn-lt"/>
                <a:cs typeface="Plus Jakarta Sans" pitchFamily="2" charset="77"/>
              </a:rPr>
              <a:pPr/>
              <a:t>‹#›</a:t>
            </a:fld>
            <a:endParaRPr lang="en-US" sz="1401" dirty="0">
              <a:solidFill>
                <a:schemeClr val="accent3"/>
              </a:solidFill>
              <a:latin typeface="+mn-lt"/>
              <a:cs typeface="Plus Jakarta Sans" pitchFamily="2" charset="77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B5CD3F0-DF6E-CD5F-B455-328580414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86" y="840048"/>
            <a:ext cx="10822914" cy="931601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412755" rtl="0" latinLnBrk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000" b="1" i="0" u="none" strike="noStrike" cap="none" spc="0" baseline="0" dirty="0" smtClean="0">
                <a:solidFill>
                  <a:schemeClr val="tx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165AA4A-C1D6-F0A3-F8C6-422BEC3C1136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83286" y="2160588"/>
            <a:ext cx="7594210" cy="3995737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9B9E996-D2F4-0778-2ECA-C742A9281F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2830" b="6209"/>
          <a:stretch/>
        </p:blipFill>
        <p:spPr>
          <a:xfrm>
            <a:off x="447675" y="6234926"/>
            <a:ext cx="422274" cy="39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38972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2" userDrawn="1">
          <p15:clr>
            <a:srgbClr val="FBAE40"/>
          </p15:clr>
        </p15:guide>
        <p15:guide id="3" pos="724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3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1028B723-63E4-B14F-922A-32CA4D4526B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83290" y="2160922"/>
            <a:ext cx="3355308" cy="399486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1pPr>
            <a:lvl2pPr marL="274323" indent="-274323" algn="l">
              <a:spcBef>
                <a:spcPts val="601"/>
              </a:spcBef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2pPr>
            <a:lvl3pPr marL="560076" indent="-285753" algn="l">
              <a:spcBef>
                <a:spcPts val="601"/>
              </a:spcBef>
              <a:buFont typeface="System Font Regular"/>
              <a:buChar char="–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3pPr>
            <a:lvl4pPr marL="834400" indent="-285753" algn="l">
              <a:spcBef>
                <a:spcPts val="601"/>
              </a:spcBef>
              <a:buFont typeface="Courier New" panose="02070309020205020404" pitchFamily="49" charset="0"/>
              <a:buChar char="o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4pPr>
            <a:lvl5pPr marL="1108723" indent="-285753" algn="l">
              <a:spcBef>
                <a:spcPts val="601"/>
              </a:spcBef>
              <a:buFont typeface="System Font Regular"/>
              <a:buChar char="–"/>
              <a:defRPr lang="en-US" sz="2000" b="0" i="0" u="none" strike="noStrike" cap="none" spc="0" baseline="0" dirty="0">
                <a:solidFill>
                  <a:schemeClr val="tx1"/>
                </a:solidFill>
                <a:uFillTx/>
                <a:latin typeface="+mn-lt"/>
                <a:ea typeface="Helvetica Neue"/>
                <a:cs typeface="Plus Jakarta Sans" pitchFamily="2" charset="77"/>
                <a:sym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1045BEE2-38DA-2B40-8541-42E2CF72A35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17091" y="2160922"/>
            <a:ext cx="3355308" cy="399486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1pPr>
            <a:lvl2pPr marL="274323" indent="-274323" algn="l">
              <a:spcBef>
                <a:spcPts val="601"/>
              </a:spcBef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2pPr>
            <a:lvl3pPr marL="560076" indent="-285753" algn="l">
              <a:spcBef>
                <a:spcPts val="601"/>
              </a:spcBef>
              <a:buFont typeface="System Font Regular"/>
              <a:buChar char="–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3pPr>
            <a:lvl4pPr marL="834400" indent="-285753" algn="l">
              <a:spcBef>
                <a:spcPts val="601"/>
              </a:spcBef>
              <a:buFont typeface="Courier New" panose="02070309020205020404" pitchFamily="49" charset="0"/>
              <a:buChar char="o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4pPr>
            <a:lvl5pPr marL="1108723" indent="-285753" algn="l">
              <a:spcBef>
                <a:spcPts val="601"/>
              </a:spcBef>
              <a:buFont typeface="System Font Regular"/>
              <a:buChar char="–"/>
              <a:defRPr lang="en-US" sz="2000" b="0" i="0" u="none" strike="noStrike" cap="none" spc="0" baseline="0" dirty="0">
                <a:solidFill>
                  <a:schemeClr val="tx1"/>
                </a:solidFill>
                <a:uFillTx/>
                <a:latin typeface="+mn-lt"/>
                <a:ea typeface="Helvetica Neue"/>
                <a:cs typeface="Plus Jakarta Sans" pitchFamily="2" charset="77"/>
                <a:sym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1C909820-1F7C-824A-92D5-AD2F5CE5150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150892" y="2160922"/>
            <a:ext cx="3355308" cy="399486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1pPr>
            <a:lvl2pPr marL="274323" indent="-274323" algn="l">
              <a:spcBef>
                <a:spcPts val="601"/>
              </a:spcBef>
              <a:buFont typeface="Arial" panose="020B0604020202020204" pitchFamily="34" charset="0"/>
              <a:buChar char="•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2pPr>
            <a:lvl3pPr marL="560076" indent="-285753" algn="l">
              <a:spcBef>
                <a:spcPts val="601"/>
              </a:spcBef>
              <a:buFont typeface="System Font Regular"/>
              <a:buChar char="–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3pPr>
            <a:lvl4pPr marL="834400" indent="-285753" algn="l">
              <a:spcBef>
                <a:spcPts val="601"/>
              </a:spcBef>
              <a:buFont typeface="Courier New" panose="02070309020205020404" pitchFamily="49" charset="0"/>
              <a:buChar char="o"/>
              <a:defRPr sz="2000" b="0" i="0">
                <a:solidFill>
                  <a:schemeClr val="tx1"/>
                </a:solidFill>
                <a:latin typeface="+mn-lt"/>
                <a:cs typeface="Plus Jakarta Sans" pitchFamily="2" charset="77"/>
              </a:defRPr>
            </a:lvl4pPr>
            <a:lvl5pPr marL="1108723" indent="-285753" algn="l">
              <a:spcBef>
                <a:spcPts val="601"/>
              </a:spcBef>
              <a:buFont typeface="System Font Regular"/>
              <a:buChar char="–"/>
              <a:defRPr lang="en-US" sz="2000" b="0" i="0" u="none" strike="noStrike" cap="none" spc="0" baseline="0" dirty="0">
                <a:solidFill>
                  <a:schemeClr val="tx1"/>
                </a:solidFill>
                <a:uFillTx/>
                <a:latin typeface="+mn-lt"/>
                <a:ea typeface="Helvetica Neue"/>
                <a:cs typeface="Plus Jakarta Sans" pitchFamily="2" charset="77"/>
                <a:sym typeface="Helvetica Neu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6FC3A9B3-9A8D-BC0D-D640-4510D5C772EA}"/>
              </a:ext>
            </a:extLst>
          </p:cNvPr>
          <p:cNvSpPr/>
          <p:nvPr userDrawn="1"/>
        </p:nvSpPr>
        <p:spPr>
          <a:xfrm>
            <a:off x="0" y="6800851"/>
            <a:ext cx="12192000" cy="57151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600" b="0">
              <a:solidFill>
                <a:srgbClr val="FFFFFF"/>
              </a:solidFill>
              <a:latin typeface="Xfinity Brown" panose="02010504010101010104" pitchFamily="2" charset="77"/>
              <a:ea typeface="+mn-ea"/>
              <a:cs typeface="Xfinity Brown" panose="02010504010101010104" pitchFamily="2" charset="77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DAD9534-C03A-D7A4-3BFF-6F10F9029DF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3286" y="499452"/>
            <a:ext cx="10822914" cy="201168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 lang="en-US" sz="1401" b="1" i="0" cap="all" spc="201" baseline="0" dirty="0">
                <a:solidFill>
                  <a:schemeClr val="tx2"/>
                </a:solidFill>
                <a:latin typeface="+mn-lt"/>
                <a:ea typeface="Plus Jakarta Sans SemiBold" pitchFamily="2" charset="77"/>
                <a:cs typeface="Plus Jakarta Sans SemiBold" pitchFamily="2" charset="77"/>
              </a:defRPr>
            </a:lvl1pPr>
          </a:lstStyle>
          <a:p>
            <a:pPr lvl="0" algn="l"/>
            <a:r>
              <a:rPr lang="en-US" dirty="0"/>
              <a:t>OPTIONAL BREADCRUMB HERE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85C1E07A-021B-021C-7A42-3F020078ED5D}"/>
              </a:ext>
            </a:extLst>
          </p:cNvPr>
          <p:cNvSpPr txBox="1">
            <a:spLocks/>
          </p:cNvSpPr>
          <p:nvPr userDrawn="1"/>
        </p:nvSpPr>
        <p:spPr>
          <a:xfrm>
            <a:off x="11640055" y="6463751"/>
            <a:ext cx="241948" cy="128016"/>
          </a:xfrm>
          <a:prstGeom prst="rect">
            <a:avLst/>
          </a:prstGeom>
        </p:spPr>
        <p:txBody>
          <a:bodyPr lIns="0" tIns="0" rIns="0" bIns="0" anchor="ctr"/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Xfinity Brown" panose="02010504010101010104" pitchFamily="2" charset="77"/>
                <a:ea typeface="Helvetica Neue"/>
                <a:cs typeface="Xfinity Brown" panose="02010504010101010104" pitchFamily="2" charset="77"/>
                <a:sym typeface="Helvetica Neue"/>
              </a:defRPr>
            </a:lvl1pPr>
            <a:lvl2pPr marL="0" marR="0" indent="1143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2286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3429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4572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5715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6858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8001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914400" algn="ctr" defTabSz="4127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z="1401" smtClean="0">
                <a:solidFill>
                  <a:schemeClr val="accent3"/>
                </a:solidFill>
                <a:latin typeface="+mn-lt"/>
                <a:cs typeface="Plus Jakarta Sans" pitchFamily="2" charset="77"/>
              </a:rPr>
              <a:pPr/>
              <a:t>‹#›</a:t>
            </a:fld>
            <a:endParaRPr lang="en-US" sz="1401" dirty="0">
              <a:solidFill>
                <a:schemeClr val="accent3"/>
              </a:solidFill>
              <a:latin typeface="+mn-lt"/>
              <a:cs typeface="Plus Jakarta Sans" pitchFamily="2" charset="77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8FD5AD0-F3C3-B0CD-CD65-6D860D00E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86" y="840048"/>
            <a:ext cx="10822914" cy="931601"/>
          </a:xfrm>
          <a:prstGeom prst="rect">
            <a:avLst/>
          </a:prstGeom>
        </p:spPr>
        <p:txBody>
          <a:bodyPr lIns="0" tIns="0" rIns="0" bIns="0" anchor="t"/>
          <a:lstStyle>
            <a:lvl1pPr marL="0" marR="0" indent="0" algn="l" defTabSz="412755" rtl="0" latinLnBrk="0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4000" b="1" i="0" u="none" strike="noStrike" cap="none" spc="0" baseline="0" dirty="0" smtClean="0">
                <a:solidFill>
                  <a:schemeClr val="tx1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Helvetica Neue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B8AD7AB-E982-A4EA-7A99-65411D86F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2830" b="6209"/>
          <a:stretch/>
        </p:blipFill>
        <p:spPr>
          <a:xfrm>
            <a:off x="447675" y="6234926"/>
            <a:ext cx="422274" cy="39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2413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32" userDrawn="1">
          <p15:clr>
            <a:srgbClr val="FBAE40"/>
          </p15:clr>
        </p15:guide>
        <p15:guide id="3" pos="724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00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68" r:id="rId2"/>
    <p:sldLayoutId id="2147483770" r:id="rId3"/>
    <p:sldLayoutId id="2147483783" r:id="rId4"/>
    <p:sldLayoutId id="2147483771" r:id="rId5"/>
    <p:sldLayoutId id="2147483772" r:id="rId6"/>
    <p:sldLayoutId id="2147483773" r:id="rId7"/>
    <p:sldLayoutId id="2147483784" r:id="rId8"/>
    <p:sldLayoutId id="2147483774" r:id="rId9"/>
    <p:sldLayoutId id="2147483787" r:id="rId10"/>
    <p:sldLayoutId id="2147483788" r:id="rId11"/>
    <p:sldLayoutId id="2147483775" r:id="rId12"/>
    <p:sldLayoutId id="2147483776" r:id="rId13"/>
    <p:sldLayoutId id="2147483777" r:id="rId14"/>
    <p:sldLayoutId id="2147483780" r:id="rId15"/>
    <p:sldLayoutId id="2147483781" r:id="rId16"/>
    <p:sldLayoutId id="2147483786" r:id="rId17"/>
    <p:sldLayoutId id="2147483782" r:id="rId18"/>
    <p:sldLayoutId id="2147483785" r:id="rId19"/>
    <p:sldLayoutId id="2147483790" r:id="rId20"/>
    <p:sldLayoutId id="2147483791" r:id="rId21"/>
  </p:sldLayoutIdLst>
  <p:transition spd="med"/>
  <p:hf sldNum="0" hdr="0" ftr="0" dt="0"/>
  <p:txStyles>
    <p:titleStyle>
      <a:lvl1pPr marL="0" marR="0" indent="0" algn="l" defTabSz="4127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1" i="0" u="none" strike="noStrike" cap="none" spc="0" baseline="0">
          <a:solidFill>
            <a:srgbClr val="000000"/>
          </a:solidFill>
          <a:uFillTx/>
          <a:latin typeface="Zilla Slab SemiBold" pitchFamily="2" charset="77"/>
          <a:ea typeface="Zilla Slab SemiBold" pitchFamily="2" charset="77"/>
          <a:cs typeface="+mn-cs"/>
          <a:sym typeface="Helvetica Neue Medium"/>
        </a:defRPr>
      </a:lvl1pPr>
      <a:lvl2pPr marL="0" marR="0" indent="0" algn="ctr" defTabSz="4127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127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127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127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127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127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127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127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4127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4127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4127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4127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4127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177803" algn="ctr" defTabSz="4127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355604" algn="ctr" defTabSz="4127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533408" algn="ctr" defTabSz="4127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711209" algn="ctr" defTabSz="4127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7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l" defTabSz="4127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Xfinity Brown"/>
        </a:defRPr>
      </a:lvl1pPr>
      <a:lvl2pPr marL="0" marR="0" indent="114302" algn="l" defTabSz="4127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Xfinity Brown"/>
        </a:defRPr>
      </a:lvl2pPr>
      <a:lvl3pPr marL="0" marR="0" indent="228604" algn="l" defTabSz="4127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Xfinity Brown"/>
        </a:defRPr>
      </a:lvl3pPr>
      <a:lvl4pPr marL="0" marR="0" indent="342904" algn="l" defTabSz="4127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Xfinity Brown"/>
        </a:defRPr>
      </a:lvl4pPr>
      <a:lvl5pPr marL="0" marR="0" indent="457206" algn="l" defTabSz="4127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Xfinity Brown"/>
        </a:defRPr>
      </a:lvl5pPr>
      <a:lvl6pPr marL="0" marR="0" indent="571508" algn="l" defTabSz="4127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Xfinity Brown"/>
        </a:defRPr>
      </a:lvl6pPr>
      <a:lvl7pPr marL="0" marR="0" indent="685809" algn="l" defTabSz="4127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Xfinity Brown"/>
        </a:defRPr>
      </a:lvl7pPr>
      <a:lvl8pPr marL="0" marR="0" indent="800110" algn="l" defTabSz="4127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Xfinity Brown"/>
        </a:defRPr>
      </a:lvl8pPr>
      <a:lvl9pPr marL="0" marR="0" indent="914411" algn="l" defTabSz="412755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Xfinity Brown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432" userDrawn="1">
          <p15:clr>
            <a:srgbClr val="F26B43"/>
          </p15:clr>
        </p15:guide>
        <p15:guide id="3" pos="72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C7C07D-61CD-CB06-E527-434A5BF9D88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6/12/2025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CB074B-B470-1858-300B-43992BAA2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83" y="3429000"/>
            <a:ext cx="11026635" cy="1126510"/>
          </a:xfrm>
        </p:spPr>
        <p:txBody>
          <a:bodyPr/>
          <a:lstStyle/>
          <a:p>
            <a:r>
              <a:rPr lang="en-US" sz="4400" dirty="0"/>
              <a:t>Vaccine Preventable Disease Trends in Pennsylvania and the Role of Coalitions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C901F-A1C7-1745-5B45-F01CBBFE89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dirty="0"/>
              <a:t>Tom McCleaf, Director</a:t>
            </a:r>
          </a:p>
          <a:p>
            <a:pPr algn="l"/>
            <a:r>
              <a:rPr lang="en-US" dirty="0"/>
              <a:t>Bureau of Immunizations</a:t>
            </a:r>
          </a:p>
        </p:txBody>
      </p:sp>
    </p:spTree>
    <p:extLst>
      <p:ext uri="{BB962C8B-B14F-4D97-AF65-F5344CB8AC3E}">
        <p14:creationId xmlns:p14="http://schemas.microsoft.com/office/powerpoint/2010/main" val="423069165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0344B-A28D-12A4-27AF-047F0BCE1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NIS Adult COVID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69A84-66A4-406D-EB0D-B7475417F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6678" y="1143000"/>
            <a:ext cx="9218645" cy="4267200"/>
          </a:xfrm>
        </p:spPr>
        <p:txBody>
          <a:bodyPr/>
          <a:lstStyle/>
          <a:p>
            <a:pPr algn="l"/>
            <a:r>
              <a:rPr lang="en-US" dirty="0"/>
              <a:t>Experiences and difficulties with getting a COVID shot:</a:t>
            </a:r>
          </a:p>
          <a:p>
            <a:pPr marL="457206" lvl="1" indent="-457206" algn="l">
              <a:spcBef>
                <a:spcPts val="601"/>
              </a:spcBef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en-US" dirty="0"/>
              <a:t>Difficulty getting an appointment online</a:t>
            </a:r>
          </a:p>
          <a:p>
            <a:pPr marL="457206" lvl="1" indent="-457206" algn="l">
              <a:spcBef>
                <a:spcPts val="601"/>
              </a:spcBef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en-US" dirty="0"/>
              <a:t>Difficulty knowing where to get vaccine</a:t>
            </a:r>
          </a:p>
          <a:p>
            <a:pPr marL="457206" lvl="1" indent="-457206" algn="l">
              <a:spcBef>
                <a:spcPts val="601"/>
              </a:spcBef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en-US" dirty="0"/>
              <a:t>Locations not open at convenient times</a:t>
            </a:r>
          </a:p>
          <a:p>
            <a:pPr marL="457206" lvl="1" indent="-457206" algn="l">
              <a:spcBef>
                <a:spcPts val="601"/>
              </a:spcBef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en-US" dirty="0"/>
              <a:t>Had a reaction to a previous dose</a:t>
            </a:r>
          </a:p>
          <a:p>
            <a:pPr marL="457206" lvl="1" indent="-457206" algn="l">
              <a:spcBef>
                <a:spcPts val="601"/>
              </a:spcBef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en-US" dirty="0"/>
              <a:t>Difficulty with cost</a:t>
            </a:r>
          </a:p>
          <a:p>
            <a:pPr marL="457206" lvl="1" indent="-457206" algn="l">
              <a:spcBef>
                <a:spcPts val="601"/>
              </a:spcBef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en-US" dirty="0"/>
              <a:t>Did not know they were eligible</a:t>
            </a:r>
          </a:p>
          <a:p>
            <a:pPr marL="457206" lvl="1" indent="-457206" algn="l">
              <a:spcBef>
                <a:spcPts val="601"/>
              </a:spcBef>
              <a:spcAft>
                <a:spcPts val="601"/>
              </a:spcAft>
              <a:buFont typeface="Arial" panose="020B0604020202020204" pitchFamily="34" charset="0"/>
              <a:buChar char="•"/>
            </a:pPr>
            <a:r>
              <a:rPr lang="en-US" dirty="0"/>
              <a:t>Hard to get to the vaccination 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6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6B7132-09C1-4C2B-8F75-A69751BB4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865745"/>
            <a:ext cx="7315200" cy="1126510"/>
          </a:xfrm>
        </p:spPr>
        <p:txBody>
          <a:bodyPr anchor="t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4400" dirty="0"/>
              <a:t>Vaccine-Preventable Disease Resurgence:</a:t>
            </a:r>
          </a:p>
          <a:p>
            <a:pPr algn="ctr">
              <a:spcBef>
                <a:spcPct val="0"/>
              </a:spcBef>
            </a:pPr>
            <a:r>
              <a:rPr lang="en-US" sz="4400" dirty="0"/>
              <a:t>Measles</a:t>
            </a:r>
          </a:p>
        </p:txBody>
      </p:sp>
    </p:spTree>
    <p:extLst>
      <p:ext uri="{BB962C8B-B14F-4D97-AF65-F5344CB8AC3E}">
        <p14:creationId xmlns:p14="http://schemas.microsoft.com/office/powerpoint/2010/main" val="136441203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AF8BE-AD5C-8BFF-A562-CC7C14D96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Measles cases in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DA9490-740E-E4BB-CD71-B994C9AEEC9B}"/>
              </a:ext>
            </a:extLst>
          </p:cNvPr>
          <p:cNvSpPr txBox="1"/>
          <p:nvPr/>
        </p:nvSpPr>
        <p:spPr>
          <a:xfrm>
            <a:off x="2590800" y="6432290"/>
            <a:ext cx="335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11" hangingPunct="1">
              <a:defRPr/>
            </a:pPr>
            <a:r>
              <a:rPr lang="en-US" sz="1100" b="0" kern="1200" dirty="0">
                <a:latin typeface="Verdana"/>
                <a:ea typeface="+mn-ea"/>
                <a:cs typeface="+mn-cs"/>
              </a:rPr>
              <a:t>Per CDC; updated </a:t>
            </a:r>
            <a:r>
              <a:rPr lang="en-US" sz="1100" b="0" dirty="0">
                <a:latin typeface="Verdana"/>
              </a:rPr>
              <a:t>June 6</a:t>
            </a:r>
            <a:r>
              <a:rPr lang="en-US" sz="1100" b="0" kern="1200" dirty="0">
                <a:latin typeface="Verdana"/>
                <a:ea typeface="+mn-ea"/>
                <a:cs typeface="+mn-cs"/>
              </a:rPr>
              <a:t>,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DEAF09-ACF8-8E51-9055-11D9BC858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339" y="704426"/>
            <a:ext cx="7352523" cy="565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40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AF8BE-AD5C-8BFF-A562-CC7C14D96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Measles hospitalizations and deaths in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68053F-D3AE-134E-EBF5-2A58CE00B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809" y="545989"/>
            <a:ext cx="6917582" cy="57660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4F6277-6A67-46DC-28C6-189FCBA03DCB}"/>
              </a:ext>
            </a:extLst>
          </p:cNvPr>
          <p:cNvSpPr txBox="1"/>
          <p:nvPr/>
        </p:nvSpPr>
        <p:spPr>
          <a:xfrm>
            <a:off x="2590800" y="6432290"/>
            <a:ext cx="335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11" hangingPunct="1">
              <a:defRPr/>
            </a:pPr>
            <a:r>
              <a:rPr lang="en-US" sz="1100" b="0" kern="1200" dirty="0">
                <a:latin typeface="Verdana"/>
                <a:ea typeface="+mn-ea"/>
                <a:cs typeface="+mn-cs"/>
              </a:rPr>
              <a:t>Per CDC; updated </a:t>
            </a:r>
            <a:r>
              <a:rPr lang="en-US" sz="1100" b="0" dirty="0">
                <a:latin typeface="Verdana"/>
              </a:rPr>
              <a:t>June 6</a:t>
            </a:r>
            <a:r>
              <a:rPr lang="en-US" sz="1100" b="0" kern="1200" dirty="0">
                <a:latin typeface="Verdana"/>
                <a:ea typeface="+mn-ea"/>
                <a:cs typeface="+mn-cs"/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2483727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AF8BE-AD5C-8BFF-A562-CC7C14D96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Yearly Measles Cases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4418D-12EC-DE29-19F5-1B3B386D2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33" y="971561"/>
            <a:ext cx="10951534" cy="491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54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AF8BE-AD5C-8BFF-A562-CC7C14D96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Yearly Measles Cases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2FC1A8-F5B1-ED96-A6FF-EDD7BC2C3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91" y="919066"/>
            <a:ext cx="11234021" cy="501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86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AF8BE-AD5C-8BFF-A562-CC7C14D96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Cases by State,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4DDBEF-6541-5D64-7CCE-890B64654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4689" y="787400"/>
            <a:ext cx="7902626" cy="58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91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AF8BE-AD5C-8BFF-A562-CC7C14D96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Cases by State, 2025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0BBD12-64B6-48A9-B6C3-05C1DECA3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717" y="787401"/>
            <a:ext cx="7872142" cy="58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01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CF763E-49D8-0A21-7A48-015F75C46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28" y="660305"/>
            <a:ext cx="10468948" cy="58303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37CF71D-5521-6E33-9C73-65F5FC361564}"/>
              </a:ext>
            </a:extLst>
          </p:cNvPr>
          <p:cNvSpPr/>
          <p:nvPr/>
        </p:nvSpPr>
        <p:spPr>
          <a:xfrm>
            <a:off x="5747657" y="6120883"/>
            <a:ext cx="2733870" cy="5225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20000"/>
                <a:lumOff val="80000"/>
              </a:schemeClr>
            </a:solidFill>
            <a:miter lim="400000"/>
          </a:ln>
        </p:spPr>
        <p:txBody>
          <a:bodyPr lIns="0" tIns="0" rIns="0" bIns="0" rtlCol="0" anchor="ctr"/>
          <a:lstStyle/>
          <a:p>
            <a:pPr algn="l"/>
            <a:endParaRPr lang="en-US" sz="2400" b="0" dirty="0">
              <a:ln>
                <a:solidFill>
                  <a:schemeClr val="bg1"/>
                </a:solidFill>
              </a:ln>
              <a:solidFill>
                <a:srgbClr val="F8F4F2"/>
              </a:solidFill>
              <a:latin typeface="Xfinity Brown" panose="02010504010101010104" pitchFamily="2" charset="77"/>
              <a:ea typeface="+mn-ea"/>
              <a:cs typeface="Xfinity Brown" panose="02010504010101010104" pitchFamily="2" charset="77"/>
              <a:sym typeface="Helvetica Neue Medium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90B574-77F2-BFAC-7DA5-F0DC982371DC}"/>
              </a:ext>
            </a:extLst>
          </p:cNvPr>
          <p:cNvSpPr/>
          <p:nvPr/>
        </p:nvSpPr>
        <p:spPr>
          <a:xfrm>
            <a:off x="10426958" y="6044525"/>
            <a:ext cx="1551993" cy="5225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20000"/>
                <a:lumOff val="80000"/>
              </a:schemeClr>
            </a:solidFill>
            <a:miter lim="400000"/>
          </a:ln>
        </p:spPr>
        <p:txBody>
          <a:bodyPr lIns="0" tIns="0" rIns="0" bIns="0" rtlCol="0" anchor="ctr"/>
          <a:lstStyle/>
          <a:p>
            <a:pPr algn="l"/>
            <a:endParaRPr lang="en-US" sz="2400" b="0" dirty="0">
              <a:ln>
                <a:solidFill>
                  <a:schemeClr val="bg1"/>
                </a:solidFill>
              </a:ln>
              <a:solidFill>
                <a:srgbClr val="F8F4F2"/>
              </a:solidFill>
              <a:latin typeface="Xfinity Brown" panose="02010504010101010104" pitchFamily="2" charset="77"/>
              <a:ea typeface="+mn-ea"/>
              <a:cs typeface="Xfinity Brown" panose="02010504010101010104" pitchFamily="2" charset="77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440418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6B7132-09C1-4C2B-8F75-A69751BB4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84" y="2648972"/>
            <a:ext cx="7315200" cy="1126510"/>
          </a:xfrm>
        </p:spPr>
        <p:txBody>
          <a:bodyPr anchor="t">
            <a:normAutofit/>
          </a:bodyPr>
          <a:lstStyle/>
          <a:p>
            <a:pPr>
              <a:spcBef>
                <a:spcPct val="0"/>
              </a:spcBef>
            </a:pPr>
            <a:r>
              <a:rPr lang="en-US" b="1" dirty="0"/>
              <a:t>The Role of Coalitions</a:t>
            </a:r>
          </a:p>
        </p:txBody>
      </p:sp>
    </p:spTree>
    <p:extLst>
      <p:ext uri="{BB962C8B-B14F-4D97-AF65-F5344CB8AC3E}">
        <p14:creationId xmlns:p14="http://schemas.microsoft.com/office/powerpoint/2010/main" val="243276878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6B7132-09C1-4C2B-8F75-A69751BB4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865745"/>
            <a:ext cx="7315200" cy="1126510"/>
          </a:xfrm>
        </p:spPr>
        <p:txBody>
          <a:bodyPr anchor="t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4800" dirty="0"/>
              <a:t>School</a:t>
            </a:r>
          </a:p>
          <a:p>
            <a:pPr algn="ctr">
              <a:spcBef>
                <a:spcPct val="0"/>
              </a:spcBef>
            </a:pPr>
            <a:r>
              <a:rPr lang="en-US" sz="4800" dirty="0"/>
              <a:t>Immunization</a:t>
            </a:r>
          </a:p>
          <a:p>
            <a:pPr algn="ctr">
              <a:spcBef>
                <a:spcPct val="0"/>
              </a:spcBef>
            </a:pPr>
            <a:r>
              <a:rPr lang="en-US" sz="4800" dirty="0"/>
              <a:t>Statistics Update</a:t>
            </a:r>
          </a:p>
        </p:txBody>
      </p:sp>
    </p:spTree>
    <p:extLst>
      <p:ext uri="{BB962C8B-B14F-4D97-AF65-F5344CB8AC3E}">
        <p14:creationId xmlns:p14="http://schemas.microsoft.com/office/powerpoint/2010/main" val="62925458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6B7132-09C1-4C2B-8F75-A69751BB4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84" y="2648972"/>
            <a:ext cx="7315200" cy="1126510"/>
          </a:xfrm>
        </p:spPr>
        <p:txBody>
          <a:bodyPr anchor="t">
            <a:normAutofit fontScale="90000"/>
          </a:bodyPr>
          <a:lstStyle/>
          <a:p>
            <a:pPr>
              <a:spcBef>
                <a:spcPct val="0"/>
              </a:spcBef>
            </a:pPr>
            <a:r>
              <a:rPr lang="en-US" b="1" dirty="0"/>
              <a:t>Immunization Coalition Toolkit</a:t>
            </a:r>
          </a:p>
        </p:txBody>
      </p:sp>
    </p:spTree>
    <p:extLst>
      <p:ext uri="{BB962C8B-B14F-4D97-AF65-F5344CB8AC3E}">
        <p14:creationId xmlns:p14="http://schemas.microsoft.com/office/powerpoint/2010/main" val="377418051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9EFDDCE-6D30-397B-0CF8-AA85F947C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84" y="2648971"/>
            <a:ext cx="4307817" cy="2183379"/>
          </a:xfrm>
        </p:spPr>
        <p:txBody>
          <a:bodyPr/>
          <a:lstStyle/>
          <a:p>
            <a:r>
              <a:rPr lang="en-US" dirty="0"/>
              <a:t>Survey Results and Landscape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71C295-CA4B-D5B6-D03B-1BEF4A497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660" y="0"/>
            <a:ext cx="5440679" cy="6800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504473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9EFDDCE-6D30-397B-0CF8-AA85F947C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84" y="2648971"/>
            <a:ext cx="4307817" cy="2183379"/>
          </a:xfrm>
        </p:spPr>
        <p:txBody>
          <a:bodyPr/>
          <a:lstStyle/>
          <a:p>
            <a:r>
              <a:rPr lang="en-US" dirty="0"/>
              <a:t>Survey Results and Landscape Analysis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F1A009-3E27-E365-BBBD-DB8E8A2AD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015" y="-7008"/>
            <a:ext cx="6443985" cy="686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5401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C4BFCAE-309D-FEC1-7A7A-2CEC277FF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84" y="2648971"/>
            <a:ext cx="4307817" cy="2183379"/>
          </a:xfrm>
        </p:spPr>
        <p:txBody>
          <a:bodyPr/>
          <a:lstStyle/>
          <a:p>
            <a:r>
              <a:rPr lang="en-US" dirty="0"/>
              <a:t>Steps to Success</a:t>
            </a:r>
          </a:p>
        </p:txBody>
      </p:sp>
      <p:pic>
        <p:nvPicPr>
          <p:cNvPr id="5" name="Picture 4" descr="Graphical user interface, text&#10;&#10;AI-generated content may be incorrect.">
            <a:extLst>
              <a:ext uri="{FF2B5EF4-FFF2-40B4-BE49-F238E27FC236}">
                <a16:creationId xmlns:a16="http://schemas.microsoft.com/office/drawing/2014/main" id="{A2DD70A5-AAB2-1BCA-AAD8-B080B45E0F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566"/>
          <a:stretch>
            <a:fillRect/>
          </a:stretch>
        </p:blipFill>
        <p:spPr>
          <a:xfrm>
            <a:off x="6096000" y="10"/>
            <a:ext cx="6096000" cy="6800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498950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10DE3D1-C2A7-1902-C0A7-A5C612478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84" y="2648971"/>
            <a:ext cx="4307817" cy="2183379"/>
          </a:xfrm>
        </p:spPr>
        <p:txBody>
          <a:bodyPr/>
          <a:lstStyle/>
          <a:p>
            <a:r>
              <a:rPr lang="en-US" dirty="0"/>
              <a:t>Tip Sheets</a:t>
            </a:r>
          </a:p>
        </p:txBody>
      </p:sp>
      <p:pic>
        <p:nvPicPr>
          <p:cNvPr id="5" name="Picture 4" descr="Graphical user interface, text&#10;&#10;AI-generated content may be incorrect.">
            <a:extLst>
              <a:ext uri="{FF2B5EF4-FFF2-40B4-BE49-F238E27FC236}">
                <a16:creationId xmlns:a16="http://schemas.microsoft.com/office/drawing/2014/main" id="{3FCAD9CE-F36C-5471-5B4F-C3E918D326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9075"/>
          <a:stretch>
            <a:fillRect/>
          </a:stretch>
        </p:blipFill>
        <p:spPr>
          <a:xfrm>
            <a:off x="6096000" y="10"/>
            <a:ext cx="6096000" cy="6800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393904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610DE3D1-C2A7-1902-C0A7-A5C612478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84" y="2648971"/>
            <a:ext cx="4307817" cy="2183379"/>
          </a:xfrm>
        </p:spPr>
        <p:txBody>
          <a:bodyPr/>
          <a:lstStyle/>
          <a:p>
            <a:r>
              <a:rPr lang="en-US" dirty="0"/>
              <a:t>Tip Sheets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D515FE-1B24-FA1B-6A88-23DD5FA41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049" y="0"/>
            <a:ext cx="5501951" cy="682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5362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6B7132-09C1-4C2B-8F75-A69751BB4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84" y="2648972"/>
            <a:ext cx="7315200" cy="1126510"/>
          </a:xfrm>
        </p:spPr>
        <p:txBody>
          <a:bodyPr anchor="t">
            <a:normAutofit/>
          </a:bodyPr>
          <a:lstStyle/>
          <a:p>
            <a:pPr>
              <a:spcBef>
                <a:spcPct val="0"/>
              </a:spcBef>
            </a:pPr>
            <a:r>
              <a:rPr lang="en-US" b="1" dirty="0"/>
              <a:t>Coalition Successes</a:t>
            </a:r>
          </a:p>
        </p:txBody>
      </p:sp>
    </p:spTree>
    <p:extLst>
      <p:ext uri="{BB962C8B-B14F-4D97-AF65-F5344CB8AC3E}">
        <p14:creationId xmlns:p14="http://schemas.microsoft.com/office/powerpoint/2010/main" val="904706322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9EFDDCE-6D30-397B-0CF8-AA85F947C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84" y="2648971"/>
            <a:ext cx="4307817" cy="2183379"/>
          </a:xfrm>
        </p:spPr>
        <p:txBody>
          <a:bodyPr/>
          <a:lstStyle/>
          <a:p>
            <a:r>
              <a:rPr lang="en-US" dirty="0"/>
              <a:t>Berks / Schuylkill Immunization Coalitions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B37F95-291B-1B21-FB1B-4A60979F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2" y="-1"/>
            <a:ext cx="3998430" cy="682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47891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9EFDDCE-6D30-397B-0CF8-AA85F947C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84" y="2648971"/>
            <a:ext cx="4307817" cy="2183379"/>
          </a:xfrm>
        </p:spPr>
        <p:txBody>
          <a:bodyPr anchor="t">
            <a:normAutofit/>
          </a:bodyPr>
          <a:lstStyle/>
          <a:p>
            <a:r>
              <a:rPr lang="en-US" sz="4300" dirty="0"/>
              <a:t>Chester County Immunization Coalitions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23CA54-8A8B-54F3-D6D0-5E9C10255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581" y="607073"/>
            <a:ext cx="4833135" cy="5643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1448436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959183-6C0C-C95C-5207-BD882E395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49" y="1475835"/>
            <a:ext cx="11322702" cy="3906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828689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4FD44-FB35-4508-8AA5-A6A15295C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Kindergarten Comparison, Pennsylvania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36E751-88E3-4BB1-A268-DC085E2C13FD}"/>
              </a:ext>
            </a:extLst>
          </p:cNvPr>
          <p:cNvSpPr txBox="1"/>
          <p:nvPr/>
        </p:nvSpPr>
        <p:spPr>
          <a:xfrm>
            <a:off x="3074159" y="6096001"/>
            <a:ext cx="3733801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11" hangingPunct="1">
              <a:defRPr/>
            </a:pPr>
            <a:r>
              <a:rPr lang="en-US" sz="1001" b="0" i="1" kern="1200" dirty="0">
                <a:solidFill>
                  <a:srgbClr val="FFFFFF">
                    <a:lumMod val="50000"/>
                  </a:srgbClr>
                </a:solidFill>
                <a:latin typeface="Verdana"/>
                <a:ea typeface="+mn-ea"/>
                <a:cs typeface="+mn-cs"/>
              </a:rPr>
              <a:t>Data from SILR (School Immunization Law Report)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1B4F67A-84BE-4758-BD11-699DBD44E5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4371872"/>
              </p:ext>
            </p:extLst>
          </p:nvPr>
        </p:nvGraphicFramePr>
        <p:xfrm>
          <a:off x="942392" y="774700"/>
          <a:ext cx="10436809" cy="532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9529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7E32623-E999-64C1-F6FC-A3DBD2AAF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84" y="2648971"/>
            <a:ext cx="4307817" cy="2183379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608357-F34B-203C-B542-E186C31B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24" y="335751"/>
            <a:ext cx="11563552" cy="6186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949604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10D5C-BA0B-CD6C-1858-3E296CBE2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10515600" cy="1325880"/>
          </a:xfrm>
        </p:spPr>
        <p:txBody>
          <a:bodyPr anchor="ctr">
            <a:normAutofit/>
          </a:bodyPr>
          <a:lstStyle/>
          <a:p>
            <a:r>
              <a:rPr lang="en-US"/>
              <a:t>Questions</a:t>
            </a:r>
          </a:p>
        </p:txBody>
      </p:sp>
      <p:pic>
        <p:nvPicPr>
          <p:cNvPr id="5" name="Content Placeholder 4" descr="Different colored question marks">
            <a:extLst>
              <a:ext uri="{FF2B5EF4-FFF2-40B4-BE49-F238E27FC236}">
                <a16:creationId xmlns:a16="http://schemas.microsoft.com/office/drawing/2014/main" id="{E88A9E42-7C98-A53B-1340-DE3010CCC20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3" r="18421" b="2"/>
          <a:stretch>
            <a:fillRect/>
          </a:stretch>
        </p:blipFill>
        <p:spPr>
          <a:xfrm>
            <a:off x="841248" y="1882140"/>
            <a:ext cx="5067300" cy="4352544"/>
          </a:xfrm>
          <a:prstGeom prst="rect">
            <a:avLst/>
          </a:prstGeom>
          <a:noFill/>
        </p:spPr>
      </p:pic>
      <p:pic>
        <p:nvPicPr>
          <p:cNvPr id="3" name="Content Placeholder 4" descr="Different colored question marks">
            <a:extLst>
              <a:ext uri="{FF2B5EF4-FFF2-40B4-BE49-F238E27FC236}">
                <a16:creationId xmlns:a16="http://schemas.microsoft.com/office/drawing/2014/main" id="{CD15CB93-1D02-27C3-C74C-385D4E66B3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3" r="18421" b="2"/>
          <a:stretch>
            <a:fillRect/>
          </a:stretch>
        </p:blipFill>
        <p:spPr>
          <a:xfrm>
            <a:off x="6289548" y="1882140"/>
            <a:ext cx="5067300" cy="4352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5895499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60B39-DAAF-922F-A2FC-6B0EACA09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F3322-5646-3B94-4D73-FBFBD2BB33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199" y="1600200"/>
            <a:ext cx="8229600" cy="42672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1AF94B-CB57-1700-CBE5-026733B17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988" y="1514476"/>
            <a:ext cx="4772025" cy="1609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DDAFA1-F067-881C-8F19-35251204A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350" y="3800476"/>
            <a:ext cx="40005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03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4FD44-FB35-4508-8AA5-A6A15295C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7th Grade Comparison, Pennsylvania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B6A0EC-EA76-4E5A-981F-56767EFD57E3}"/>
              </a:ext>
            </a:extLst>
          </p:cNvPr>
          <p:cNvSpPr txBox="1"/>
          <p:nvPr/>
        </p:nvSpPr>
        <p:spPr>
          <a:xfrm>
            <a:off x="3074159" y="6096001"/>
            <a:ext cx="3733801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11" hangingPunct="1">
              <a:defRPr/>
            </a:pPr>
            <a:r>
              <a:rPr lang="en-US" sz="1001" b="0" i="1" kern="1200" dirty="0">
                <a:solidFill>
                  <a:srgbClr val="FFFFFF">
                    <a:lumMod val="50000"/>
                  </a:srgbClr>
                </a:solidFill>
                <a:latin typeface="Verdana"/>
                <a:ea typeface="+mn-ea"/>
                <a:cs typeface="+mn-cs"/>
              </a:rPr>
              <a:t>Data from SILR (School Immunization Law Report)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4ADB93D-CC5C-4C21-B4F4-9CAD4ADB7E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1193965"/>
              </p:ext>
            </p:extLst>
          </p:nvPr>
        </p:nvGraphicFramePr>
        <p:xfrm>
          <a:off x="923733" y="774700"/>
          <a:ext cx="10455468" cy="532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3820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4FD44-FB35-4508-8AA5-A6A15295C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12th Grade Comparison, Pennsylvania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D2CF9A-5AD1-4D7F-BB8E-DB9C27A41C96}"/>
              </a:ext>
            </a:extLst>
          </p:cNvPr>
          <p:cNvSpPr txBox="1"/>
          <p:nvPr/>
        </p:nvSpPr>
        <p:spPr>
          <a:xfrm>
            <a:off x="3074159" y="6096001"/>
            <a:ext cx="3733801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11" hangingPunct="1">
              <a:defRPr/>
            </a:pPr>
            <a:r>
              <a:rPr lang="en-US" sz="1001" b="0" i="1" kern="1200" dirty="0">
                <a:solidFill>
                  <a:srgbClr val="FFFFFF">
                    <a:lumMod val="50000"/>
                  </a:srgbClr>
                </a:solidFill>
                <a:latin typeface="Verdana"/>
                <a:ea typeface="+mn-ea"/>
                <a:cs typeface="+mn-cs"/>
              </a:rPr>
              <a:t>Data from SILR (School Immunization Law Report)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86B2773-22C7-4BF1-8731-865B760279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005327"/>
              </p:ext>
            </p:extLst>
          </p:nvPr>
        </p:nvGraphicFramePr>
        <p:xfrm>
          <a:off x="942391" y="774700"/>
          <a:ext cx="10226350" cy="5321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65831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4FD44-FB35-4508-8AA5-A6A15295C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Exemptions, Pennsylvania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8A745-7C32-4497-B9A5-4A80EB800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7044" y="1535115"/>
            <a:ext cx="3331029" cy="369886"/>
          </a:xfrm>
        </p:spPr>
        <p:txBody>
          <a:bodyPr/>
          <a:lstStyle/>
          <a:p>
            <a:r>
              <a:rPr lang="en-US" sz="2000" dirty="0"/>
              <a:t>Pennsylvania,    ‘18-’19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A4B33-5AC5-4D98-A833-669A765D2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8964" y="2044965"/>
            <a:ext cx="9322837" cy="4267202"/>
          </a:xfrm>
        </p:spPr>
        <p:txBody>
          <a:bodyPr/>
          <a:lstStyle/>
          <a:p>
            <a:r>
              <a:rPr lang="en-US" sz="1801" u="sng" dirty="0"/>
              <a:t>Kindergarten</a:t>
            </a:r>
          </a:p>
          <a:p>
            <a:endParaRPr lang="en-US" sz="1801" u="sng" dirty="0"/>
          </a:p>
          <a:p>
            <a:pPr algn="l"/>
            <a:r>
              <a:rPr lang="en-US" sz="1801" dirty="0"/>
              <a:t>Medical 		0.4%       	0.4%       	0.3%       	0.3%       	0.4%       	0.3%       </a:t>
            </a:r>
          </a:p>
          <a:p>
            <a:pPr algn="l"/>
            <a:r>
              <a:rPr lang="en-US" sz="1801" dirty="0"/>
              <a:t>Religious		1.2%       	1.2%       	1.2%       	1.7%       	2.0%       	2.5%</a:t>
            </a:r>
          </a:p>
          <a:p>
            <a:pPr algn="l"/>
            <a:r>
              <a:rPr lang="en-US" sz="1801" dirty="0"/>
              <a:t>Philosophical	1.3%       	1.3%       	1.2%       	1.3%       	1.4%       	1.8%</a:t>
            </a:r>
          </a:p>
          <a:p>
            <a:endParaRPr lang="en-US" sz="1801" dirty="0"/>
          </a:p>
          <a:p>
            <a:endParaRPr lang="en-US" sz="1801" dirty="0"/>
          </a:p>
          <a:p>
            <a:r>
              <a:rPr lang="en-US" sz="1801" u="sng" dirty="0"/>
              <a:t>7</a:t>
            </a:r>
            <a:r>
              <a:rPr lang="en-US" sz="1801" u="sng" baseline="30000" dirty="0"/>
              <a:t>th</a:t>
            </a:r>
            <a:r>
              <a:rPr lang="en-US" sz="1801" u="sng" dirty="0"/>
              <a:t> Grade</a:t>
            </a:r>
          </a:p>
          <a:p>
            <a:endParaRPr lang="en-US" sz="1801" u="sng" dirty="0"/>
          </a:p>
          <a:p>
            <a:pPr algn="l"/>
            <a:r>
              <a:rPr lang="en-US" sz="1801" dirty="0"/>
              <a:t>Medical	    		0.7%       	0.7%       	0.8%      	0.6%    	  	0.5%       	0.5%</a:t>
            </a:r>
          </a:p>
          <a:p>
            <a:pPr algn="l"/>
            <a:r>
              <a:rPr lang="en-US" sz="1801" dirty="0"/>
              <a:t>Religious		1.5%       	1.5%       	1.4%       	1.8%      	2.0%       	2.7%</a:t>
            </a:r>
          </a:p>
          <a:p>
            <a:pPr algn="l"/>
            <a:r>
              <a:rPr lang="en-US" sz="1801" dirty="0"/>
              <a:t>Philosophical	2.0%       	2.2%       	2.4%      	2.4%      	2.7%       	2.3%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2E5DAA-EC78-45BA-9188-426CC17E55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143250" y="1535113"/>
            <a:ext cx="2667001" cy="369886"/>
          </a:xfrm>
        </p:spPr>
        <p:txBody>
          <a:bodyPr/>
          <a:lstStyle/>
          <a:p>
            <a:r>
              <a:rPr lang="en-US" sz="2000" dirty="0"/>
              <a:t>‘19-’20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B39248B-2407-49BD-8FC7-93BDF4D5DBAF}"/>
              </a:ext>
            </a:extLst>
          </p:cNvPr>
          <p:cNvSpPr txBox="1">
            <a:spLocks/>
          </p:cNvSpPr>
          <p:nvPr/>
        </p:nvSpPr>
        <p:spPr bwMode="auto">
          <a:xfrm>
            <a:off x="5324279" y="1535113"/>
            <a:ext cx="2667001" cy="36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1" rIns="91440" bIns="45721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/>
              <a:t>‘20-’21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96D2649-4B4B-4072-B38E-B6151AFF8A62}"/>
              </a:ext>
            </a:extLst>
          </p:cNvPr>
          <p:cNvSpPr txBox="1">
            <a:spLocks/>
          </p:cNvSpPr>
          <p:nvPr/>
        </p:nvSpPr>
        <p:spPr bwMode="auto">
          <a:xfrm>
            <a:off x="6554169" y="1533911"/>
            <a:ext cx="2057401" cy="36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1" rIns="91440" bIns="45721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/>
              <a:t>‘21-’22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47D697-85D0-4C9C-B388-164325E4D047}"/>
              </a:ext>
            </a:extLst>
          </p:cNvPr>
          <p:cNvSpPr txBox="1"/>
          <p:nvPr/>
        </p:nvSpPr>
        <p:spPr>
          <a:xfrm>
            <a:off x="3074159" y="6096001"/>
            <a:ext cx="3733801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i="1" dirty="0">
                <a:solidFill>
                  <a:schemeClr val="bg1">
                    <a:lumMod val="50000"/>
                  </a:schemeClr>
                </a:solidFill>
              </a:rPr>
              <a:t>Data from SILR (School Immunization Law Report)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F41490BF-0069-1EAD-6424-31AD2F60AD75}"/>
              </a:ext>
            </a:extLst>
          </p:cNvPr>
          <p:cNvSpPr txBox="1">
            <a:spLocks/>
          </p:cNvSpPr>
          <p:nvPr/>
        </p:nvSpPr>
        <p:spPr bwMode="auto">
          <a:xfrm>
            <a:off x="7783186" y="1542391"/>
            <a:ext cx="2057401" cy="36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1" rIns="91440" bIns="45721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/>
              <a:t>‘22-’23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4F6B84B-EDEA-9BC9-3403-F08797B79B66}"/>
              </a:ext>
            </a:extLst>
          </p:cNvPr>
          <p:cNvSpPr txBox="1">
            <a:spLocks/>
          </p:cNvSpPr>
          <p:nvPr/>
        </p:nvSpPr>
        <p:spPr bwMode="auto">
          <a:xfrm>
            <a:off x="9026492" y="1530875"/>
            <a:ext cx="2057401" cy="36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1" rIns="91440" bIns="45721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/>
              <a:t>‘23-’24</a:t>
            </a:r>
          </a:p>
        </p:txBody>
      </p:sp>
    </p:spTree>
    <p:extLst>
      <p:ext uri="{BB962C8B-B14F-4D97-AF65-F5344CB8AC3E}">
        <p14:creationId xmlns:p14="http://schemas.microsoft.com/office/powerpoint/2010/main" val="3162397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6B7132-09C1-4C2B-8F75-A69751BB4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061" y="2171701"/>
            <a:ext cx="6431881" cy="2514601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latin typeface="+mj-lt"/>
                <a:ea typeface="+mj-ea"/>
                <a:cs typeface="+mj-cs"/>
              </a:rPr>
              <a:t>National Immunization Survey (NIS) – Adult COVID Module Data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latin typeface="+mj-lt"/>
                <a:ea typeface="+mj-ea"/>
                <a:cs typeface="+mj-cs"/>
              </a:rPr>
              <a:t>May – June 2023</a:t>
            </a:r>
          </a:p>
        </p:txBody>
      </p:sp>
    </p:spTree>
    <p:extLst>
      <p:ext uri="{BB962C8B-B14F-4D97-AF65-F5344CB8AC3E}">
        <p14:creationId xmlns:p14="http://schemas.microsoft.com/office/powerpoint/2010/main" val="2292416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A0EAD-7952-7C4A-EC19-C5AC23E55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NIS Adult COVID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9406F-C0CF-F8BF-1EE0-41F975497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4267200"/>
          </a:xfrm>
        </p:spPr>
        <p:txBody>
          <a:bodyPr/>
          <a:lstStyle/>
          <a:p>
            <a:r>
              <a:rPr lang="en-US" dirty="0"/>
              <a:t>Probably or definitely will not get vaccinated:</a:t>
            </a:r>
          </a:p>
          <a:p>
            <a:endParaRPr lang="en-US" dirty="0"/>
          </a:p>
          <a:p>
            <a:pPr lvl="1"/>
            <a:r>
              <a:rPr lang="en-US" dirty="0">
                <a:solidFill>
                  <a:srgbClr val="0070C0"/>
                </a:solidFill>
              </a:rPr>
              <a:t>Male = 8.1%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Female = 3.4%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White, non-Hispanic = 5.5%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Black, non-Hispanic = 3.6%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Hispanic = 10.0%</a:t>
            </a:r>
          </a:p>
          <a:p>
            <a:pPr lvl="1"/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Insured = 4.8%</a:t>
            </a:r>
          </a:p>
          <a:p>
            <a:pPr lvl="1"/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Not insured = 17.0%</a:t>
            </a:r>
          </a:p>
        </p:txBody>
      </p:sp>
    </p:spTree>
    <p:extLst>
      <p:ext uri="{BB962C8B-B14F-4D97-AF65-F5344CB8AC3E}">
        <p14:creationId xmlns:p14="http://schemas.microsoft.com/office/powerpoint/2010/main" val="3737620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A0EAD-7952-7C4A-EC19-C5AC23E55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NIS Adult COVID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9406F-C0CF-F8BF-1EE0-41F975497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43000"/>
            <a:ext cx="8229600" cy="4267200"/>
          </a:xfrm>
        </p:spPr>
        <p:txBody>
          <a:bodyPr/>
          <a:lstStyle/>
          <a:p>
            <a:r>
              <a:rPr lang="en-US" dirty="0"/>
              <a:t>Probably or definitely will not get vaccinated:</a:t>
            </a:r>
          </a:p>
          <a:p>
            <a:endParaRPr lang="en-US" dirty="0"/>
          </a:p>
          <a:p>
            <a:pPr lvl="1"/>
            <a:r>
              <a:rPr lang="en-US" sz="2601" dirty="0">
                <a:solidFill>
                  <a:srgbClr val="0070C0"/>
                </a:solidFill>
              </a:rPr>
              <a:t>Received any vaccine that was not a COVID vaccine in past 2 years = 1.3%</a:t>
            </a:r>
          </a:p>
          <a:p>
            <a:pPr lvl="1"/>
            <a:r>
              <a:rPr lang="en-US" sz="2601" dirty="0">
                <a:solidFill>
                  <a:srgbClr val="0070C0"/>
                </a:solidFill>
              </a:rPr>
              <a:t>Did not receive any vaccine that was not a COVID vaccine in past 2 years = 12.6%</a:t>
            </a:r>
          </a:p>
          <a:p>
            <a:pPr lvl="1"/>
            <a:endParaRPr lang="en-US" sz="2601" dirty="0">
              <a:solidFill>
                <a:srgbClr val="0070C0"/>
              </a:solidFill>
            </a:endParaRPr>
          </a:p>
          <a:p>
            <a:pPr lvl="1"/>
            <a:r>
              <a:rPr lang="en-US" sz="2601" dirty="0">
                <a:solidFill>
                  <a:schemeClr val="accent5">
                    <a:lumMod val="50000"/>
                  </a:schemeClr>
                </a:solidFill>
              </a:rPr>
              <a:t>Republican-leaning= 7.6%</a:t>
            </a:r>
          </a:p>
          <a:p>
            <a:pPr lvl="1"/>
            <a:r>
              <a:rPr lang="en-US" sz="2500" dirty="0">
                <a:solidFill>
                  <a:schemeClr val="accent5">
                    <a:lumMod val="50000"/>
                  </a:schemeClr>
                </a:solidFill>
              </a:rPr>
              <a:t>Not Democrat or Republican-leaning= 5.4%</a:t>
            </a:r>
          </a:p>
          <a:p>
            <a:pPr lvl="1"/>
            <a:r>
              <a:rPr lang="en-US" sz="2601" dirty="0">
                <a:solidFill>
                  <a:schemeClr val="accent5">
                    <a:lumMod val="50000"/>
                  </a:schemeClr>
                </a:solidFill>
              </a:rPr>
              <a:t>Democrat-leaning = 4.2%</a:t>
            </a:r>
          </a:p>
          <a:p>
            <a:pPr lvl="1"/>
            <a:endParaRPr lang="en-US" sz="2601" dirty="0">
              <a:solidFill>
                <a:schemeClr val="accent5">
                  <a:lumMod val="50000"/>
                </a:schemeClr>
              </a:solidFill>
            </a:endParaRPr>
          </a:p>
          <a:p>
            <a:pPr lvl="1"/>
            <a:r>
              <a:rPr lang="en-US" sz="260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Comorbidities, Yes = 2.3%</a:t>
            </a:r>
          </a:p>
          <a:p>
            <a:pPr lvl="1"/>
            <a:r>
              <a:rPr lang="en-US" sz="260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Comorbidities, No= 7.9%</a:t>
            </a:r>
          </a:p>
        </p:txBody>
      </p:sp>
    </p:spTree>
    <p:extLst>
      <p:ext uri="{BB962C8B-B14F-4D97-AF65-F5344CB8AC3E}">
        <p14:creationId xmlns:p14="http://schemas.microsoft.com/office/powerpoint/2010/main" val="3288894459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">
  <a:themeElements>
    <a:clrScheme name="DOH Colors">
      <a:dk1>
        <a:srgbClr val="0C2D47"/>
      </a:dk1>
      <a:lt1>
        <a:srgbClr val="FFFFFF"/>
      </a:lt1>
      <a:dk2>
        <a:srgbClr val="1E417C"/>
      </a:dk2>
      <a:lt2>
        <a:srgbClr val="F8F3F2"/>
      </a:lt2>
      <a:accent1>
        <a:srgbClr val="C0B199"/>
      </a:accent1>
      <a:accent2>
        <a:srgbClr val="57A1D3"/>
      </a:accent2>
      <a:accent3>
        <a:srgbClr val="606579"/>
      </a:accent3>
      <a:accent4>
        <a:srgbClr val="D5CAB8"/>
      </a:accent4>
      <a:accent5>
        <a:srgbClr val="EDA121"/>
      </a:accent5>
      <a:accent6>
        <a:srgbClr val="E52027"/>
      </a:accent6>
      <a:hlink>
        <a:srgbClr val="57A1D3"/>
      </a:hlink>
      <a:folHlink>
        <a:srgbClr val="606579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 w="12700">
          <a:solidFill>
            <a:schemeClr val="bg1">
              <a:lumMod val="50000"/>
            </a:schemeClr>
          </a:solidFill>
          <a:miter lim="400000"/>
        </a:ln>
      </a:spPr>
      <a:bodyPr lIns="0" tIns="0" rIns="0" bIns="0" rtlCol="0" anchor="ctr"/>
      <a:lstStyle>
        <a:defPPr algn="l">
          <a:defRPr sz="2400" b="0" dirty="0">
            <a:solidFill>
              <a:srgbClr val="FFFFFF"/>
            </a:solidFill>
            <a:latin typeface="Xfinity Brown" panose="02010504010101010104" pitchFamily="2" charset="77"/>
            <a:ea typeface="+mn-ea"/>
            <a:cs typeface="Xfinity Brown" panose="02010504010101010104" pitchFamily="2" charset="77"/>
            <a:sym typeface="Helvetica Neue Medium"/>
          </a:defRPr>
        </a:defPPr>
      </a:lst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no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 dirty="0">
            <a:ln>
              <a:noFill/>
            </a:ln>
            <a:solidFill>
              <a:schemeClr val="tx1"/>
            </a:solidFill>
            <a:effectLst/>
            <a:uFillTx/>
            <a:latin typeface="Xfinity Brown" panose="02010504010101010104" pitchFamily="2" charset="77"/>
            <a:cs typeface="Xfinity Brown" panose="02010504010101010104" pitchFamily="2" charset="77"/>
            <a:sym typeface="Helvetica Neue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DOH Powerpoint Template (Updated Mar'25)" id="{484D68E0-48E7-4D0B-89F8-05EDE9000F1A}" vid="{B866A289-5D3B-48EF-9108-26094FA01172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E5F0FF"/>
      </a:accent1>
      <a:accent2>
        <a:srgbClr val="EEECFD"/>
      </a:accent2>
      <a:accent3>
        <a:srgbClr val="ECECF4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A2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B96F9AA16AAB4CAD5A84D9948A9248" ma:contentTypeVersion="14" ma:contentTypeDescription="Create a new document." ma:contentTypeScope="" ma:versionID="d87ae79e4a8a10964bf61b1a62840b54">
  <xsd:schema xmlns:xsd="http://www.w3.org/2001/XMLSchema" xmlns:xs="http://www.w3.org/2001/XMLSchema" xmlns:p="http://schemas.microsoft.com/office/2006/metadata/properties" xmlns:ns2="9c4acb4d-d418-40a9-a807-eb1131823ec1" xmlns:ns3="ab008862-597b-44a9-b520-f3fb6a5dde8c" targetNamespace="http://schemas.microsoft.com/office/2006/metadata/properties" ma:root="true" ma:fieldsID="d13a03876cb4983f7ff044fffeac2274" ns2:_="" ns3:_="">
    <xsd:import namespace="9c4acb4d-d418-40a9-a807-eb1131823ec1"/>
    <xsd:import namespace="ab008862-597b-44a9-b520-f3fb6a5dde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4acb4d-d418-40a9-a807-eb1131823e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9c6895b-df98-4dfd-830c-12378c2f7d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08862-597b-44a9-b520-f3fb6a5dde8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5d2dce6-34f6-49ea-bb04-dddbc42fdf30}" ma:internalName="TaxCatchAll" ma:showField="CatchAllData" ma:web="ab008862-597b-44a9-b520-f3fb6a5dde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b008862-597b-44a9-b520-f3fb6a5dde8c" xsi:nil="true"/>
    <lcf76f155ced4ddcb4097134ff3c332f xmlns="9c4acb4d-d418-40a9-a807-eb1131823ec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3D4C44-A570-455E-BE67-C3AB53E43B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31C614-5C95-4B31-81A1-DEB128AF479C}"/>
</file>

<file path=customXml/itemProps3.xml><?xml version="1.0" encoding="utf-8"?>
<ds:datastoreItem xmlns:ds="http://schemas.openxmlformats.org/officeDocument/2006/customXml" ds:itemID="{F1F0F599-3D7B-4140-BCF9-49ED79425CA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584AAF5-1868-4864-9330-FBDDB5EA3084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906a5e43-ae57-4088-b6bd-ad0d184b1ed5"/>
    <ds:schemaRef ds:uri="http://schemas.microsoft.com/office/2006/metadata/properties"/>
    <ds:schemaRef ds:uri="http://purl.org/dc/terms/"/>
    <ds:schemaRef ds:uri="http://schemas.microsoft.com/office/2006/documentManagement/types"/>
    <ds:schemaRef ds:uri="7f5dfc85-7492-4cdc-9c42-539a9901f3d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VPD Trends in Pennsylvania and the Role of Coalitions</Template>
  <TotalTime>82</TotalTime>
  <Words>526</Words>
  <Application>Microsoft Office PowerPoint</Application>
  <PresentationFormat>Widescreen</PresentationFormat>
  <Paragraphs>104</Paragraphs>
  <Slides>32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Plus Jakarta Sans</vt:lpstr>
      <vt:lpstr>Courier New</vt:lpstr>
      <vt:lpstr>Helvetica Neue</vt:lpstr>
      <vt:lpstr>Abadi</vt:lpstr>
      <vt:lpstr>Calibri (Body)</vt:lpstr>
      <vt:lpstr>Zilla Slab SemiBold</vt:lpstr>
      <vt:lpstr>Xfinity Brown</vt:lpstr>
      <vt:lpstr>Calibri</vt:lpstr>
      <vt:lpstr>Verdana</vt:lpstr>
      <vt:lpstr>System Font Regular</vt:lpstr>
      <vt:lpstr>Arial</vt:lpstr>
      <vt:lpstr>Master Slide</vt:lpstr>
      <vt:lpstr>Vaccine Preventable Disease Trends in Pennsylvania and the Role of Coalitions</vt:lpstr>
      <vt:lpstr>School Immunization Statistics Update</vt:lpstr>
      <vt:lpstr>Kindergarten Comparison, Pennsylvania</vt:lpstr>
      <vt:lpstr>7th Grade Comparison, Pennsylvania</vt:lpstr>
      <vt:lpstr>12th Grade Comparison, Pennsylvania</vt:lpstr>
      <vt:lpstr>Exemptions, Pennsylvania</vt:lpstr>
      <vt:lpstr>PowerPoint Presentation</vt:lpstr>
      <vt:lpstr>NIS Adult COVID Module</vt:lpstr>
      <vt:lpstr>NIS Adult COVID Module</vt:lpstr>
      <vt:lpstr>NIS Adult COVID Module</vt:lpstr>
      <vt:lpstr>Vaccine-Preventable Disease Resurgence: Measles</vt:lpstr>
      <vt:lpstr>Measles cases in 2025</vt:lpstr>
      <vt:lpstr>Measles hospitalizations and deaths in 2025</vt:lpstr>
      <vt:lpstr>Yearly Measles Cases</vt:lpstr>
      <vt:lpstr>Yearly Measles Cases</vt:lpstr>
      <vt:lpstr>Cases by State, 2024</vt:lpstr>
      <vt:lpstr>Cases by State, 2025</vt:lpstr>
      <vt:lpstr>PowerPoint Presentation</vt:lpstr>
      <vt:lpstr>The Role of Coalitions</vt:lpstr>
      <vt:lpstr>Immunization Coalition Toolkit</vt:lpstr>
      <vt:lpstr>Survey Results and Landscape Analysis</vt:lpstr>
      <vt:lpstr>Survey Results and Landscape Analysis</vt:lpstr>
      <vt:lpstr>Steps to Success</vt:lpstr>
      <vt:lpstr>Tip Sheets</vt:lpstr>
      <vt:lpstr>Tip Sheets</vt:lpstr>
      <vt:lpstr>Coalition Successes</vt:lpstr>
      <vt:lpstr>Berks / Schuylkill Immunization Coalitions</vt:lpstr>
      <vt:lpstr>Chester County Immunization Coalitions</vt:lpstr>
      <vt:lpstr>PowerPoint Presentation</vt:lpstr>
      <vt:lpstr>PowerPoint Presentation</vt:lpstr>
      <vt:lpstr>Questions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McCleaf, Thomas</dc:creator>
  <cp:keywords/>
  <dc:description/>
  <cp:lastModifiedBy>McCleaf, Thomas</cp:lastModifiedBy>
  <cp:revision>1</cp:revision>
  <dcterms:created xsi:type="dcterms:W3CDTF">2025-06-10T02:23:31Z</dcterms:created>
  <dcterms:modified xsi:type="dcterms:W3CDTF">2025-06-10T03:46:26Z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0x01010061B96F9AA16AAB4CAD5A84D9948A9248</vt:lpwstr>
  </property>
  <property fmtid="{D5CDD505-2E9C-101B-9397-08002B2CF9AE}" pid="3" name="MediaServiceImageTags">
    <vt:lpwstr/>
  </property>
  <property fmtid="{D5CDD505-2E9C-101B-9397-08002B2CF9AE}" pid="4" name="_dlc_DocIdItemGuid">
    <vt:lpwstr>d5b96cba-ff55-4ed3-8e76-8753536bc484</vt:lpwstr>
  </property>
</Properties>
</file>