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86" r:id="rId6"/>
    <p:sldId id="287" r:id="rId7"/>
    <p:sldId id="291" r:id="rId8"/>
    <p:sldId id="290" r:id="rId9"/>
    <p:sldId id="292" r:id="rId10"/>
    <p:sldId id="293" r:id="rId11"/>
    <p:sldId id="294" r:id="rId12"/>
    <p:sldId id="295" r:id="rId13"/>
    <p:sldId id="296" r:id="rId14"/>
    <p:sldId id="297" r:id="rId15"/>
    <p:sldId id="257" r:id="rId16"/>
    <p:sldId id="288" r:id="rId17"/>
    <p:sldId id="289"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8C1D6-0D23-4C2F-8FFB-1CEF30B5301E}" v="147" dt="2025-06-04T18:33:42.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718"/>
  </p:normalViewPr>
  <p:slideViewPr>
    <p:cSldViewPr snapToGrid="0">
      <p:cViewPr varScale="1">
        <p:scale>
          <a:sx n="76" d="100"/>
          <a:sy n="76" d="100"/>
        </p:scale>
        <p:origin x="62" y="197"/>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a Glab" userId="9f6a5941-bbd9-45f7-8bf5-598a10bf6260" providerId="ADAL" clId="{F8E8C1D6-0D23-4C2F-8FFB-1CEF30B5301E}"/>
    <pc:docChg chg="custSel addSld delSld modSld">
      <pc:chgData name="Mikaela Glab" userId="9f6a5941-bbd9-45f7-8bf5-598a10bf6260" providerId="ADAL" clId="{F8E8C1D6-0D23-4C2F-8FFB-1CEF30B5301E}" dt="2025-06-04T18:47:05.716" v="765" actId="2696"/>
      <pc:docMkLst>
        <pc:docMk/>
      </pc:docMkLst>
      <pc:sldChg chg="del">
        <pc:chgData name="Mikaela Glab" userId="9f6a5941-bbd9-45f7-8bf5-598a10bf6260" providerId="ADAL" clId="{F8E8C1D6-0D23-4C2F-8FFB-1CEF30B5301E}" dt="2025-06-04T18:47:05.716" v="765" actId="2696"/>
        <pc:sldMkLst>
          <pc:docMk/>
          <pc:sldMk cId="59133835" sldId="284"/>
        </pc:sldMkLst>
      </pc:sldChg>
      <pc:sldChg chg="addSp delSp modSp mod">
        <pc:chgData name="Mikaela Glab" userId="9f6a5941-bbd9-45f7-8bf5-598a10bf6260" providerId="ADAL" clId="{F8E8C1D6-0D23-4C2F-8FFB-1CEF30B5301E}" dt="2025-06-04T18:33:42.148" v="211" actId="20577"/>
        <pc:sldMkLst>
          <pc:docMk/>
          <pc:sldMk cId="3321950823" sldId="290"/>
        </pc:sldMkLst>
        <pc:spChg chg="del">
          <ac:chgData name="Mikaela Glab" userId="9f6a5941-bbd9-45f7-8bf5-598a10bf6260" providerId="ADAL" clId="{F8E8C1D6-0D23-4C2F-8FFB-1CEF30B5301E}" dt="2025-06-04T18:32:37.812" v="64" actId="1032"/>
          <ac:spMkLst>
            <pc:docMk/>
            <pc:sldMk cId="3321950823" sldId="290"/>
            <ac:spMk id="3" creationId="{A376ED90-7F2E-2981-C498-16ECCE4F1585}"/>
          </ac:spMkLst>
        </pc:spChg>
        <pc:graphicFrameChg chg="add mod modGraphic">
          <ac:chgData name="Mikaela Glab" userId="9f6a5941-bbd9-45f7-8bf5-598a10bf6260" providerId="ADAL" clId="{F8E8C1D6-0D23-4C2F-8FFB-1CEF30B5301E}" dt="2025-06-04T18:33:42.148" v="211" actId="20577"/>
          <ac:graphicFrameMkLst>
            <pc:docMk/>
            <pc:sldMk cId="3321950823" sldId="290"/>
            <ac:graphicFrameMk id="7" creationId="{9C574E06-35AA-B77B-9F6D-122A7566EC75}"/>
          </ac:graphicFrameMkLst>
        </pc:graphicFrameChg>
      </pc:sldChg>
      <pc:sldChg chg="modSp mod modClrScheme chgLayout">
        <pc:chgData name="Mikaela Glab" userId="9f6a5941-bbd9-45f7-8bf5-598a10bf6260" providerId="ADAL" clId="{F8E8C1D6-0D23-4C2F-8FFB-1CEF30B5301E}" dt="2025-06-04T18:35:12.368" v="244" actId="207"/>
        <pc:sldMkLst>
          <pc:docMk/>
          <pc:sldMk cId="947298850" sldId="292"/>
        </pc:sldMkLst>
        <pc:spChg chg="mod ord">
          <ac:chgData name="Mikaela Glab" userId="9f6a5941-bbd9-45f7-8bf5-598a10bf6260" providerId="ADAL" clId="{F8E8C1D6-0D23-4C2F-8FFB-1CEF30B5301E}" dt="2025-06-04T18:35:00.900" v="243" actId="700"/>
          <ac:spMkLst>
            <pc:docMk/>
            <pc:sldMk cId="947298850" sldId="292"/>
            <ac:spMk id="2" creationId="{8F5E4A72-A4A8-2988-D0C9-12DBAFEA71CF}"/>
          </ac:spMkLst>
        </pc:spChg>
        <pc:spChg chg="mod ord">
          <ac:chgData name="Mikaela Glab" userId="9f6a5941-bbd9-45f7-8bf5-598a10bf6260" providerId="ADAL" clId="{F8E8C1D6-0D23-4C2F-8FFB-1CEF30B5301E}" dt="2025-06-04T18:35:12.368" v="244" actId="207"/>
          <ac:spMkLst>
            <pc:docMk/>
            <pc:sldMk cId="947298850" sldId="292"/>
            <ac:spMk id="3" creationId="{C0650950-A243-EEF3-7067-CB175C92B195}"/>
          </ac:spMkLst>
        </pc:spChg>
        <pc:spChg chg="mod ord">
          <ac:chgData name="Mikaela Glab" userId="9f6a5941-bbd9-45f7-8bf5-598a10bf6260" providerId="ADAL" clId="{F8E8C1D6-0D23-4C2F-8FFB-1CEF30B5301E}" dt="2025-06-04T18:35:00.900" v="243" actId="700"/>
          <ac:spMkLst>
            <pc:docMk/>
            <pc:sldMk cId="947298850" sldId="292"/>
            <ac:spMk id="4" creationId="{92469B67-CBA9-3491-7857-407AF6924A5E}"/>
          </ac:spMkLst>
        </pc:spChg>
        <pc:spChg chg="mod ord">
          <ac:chgData name="Mikaela Glab" userId="9f6a5941-bbd9-45f7-8bf5-598a10bf6260" providerId="ADAL" clId="{F8E8C1D6-0D23-4C2F-8FFB-1CEF30B5301E}" dt="2025-06-04T18:35:00.900" v="243" actId="700"/>
          <ac:spMkLst>
            <pc:docMk/>
            <pc:sldMk cId="947298850" sldId="292"/>
            <ac:spMk id="5" creationId="{61201BEB-6271-A67F-B024-A7820013FEB1}"/>
          </ac:spMkLst>
        </pc:spChg>
        <pc:spChg chg="mod ord">
          <ac:chgData name="Mikaela Glab" userId="9f6a5941-bbd9-45f7-8bf5-598a10bf6260" providerId="ADAL" clId="{F8E8C1D6-0D23-4C2F-8FFB-1CEF30B5301E}" dt="2025-06-04T18:35:00.900" v="243" actId="700"/>
          <ac:spMkLst>
            <pc:docMk/>
            <pc:sldMk cId="947298850" sldId="292"/>
            <ac:spMk id="6" creationId="{B2DB1B6A-538D-22FA-F1A0-5ED150E9A020}"/>
          </ac:spMkLst>
        </pc:spChg>
      </pc:sldChg>
      <pc:sldChg chg="addSp modSp mod chgLayout">
        <pc:chgData name="Mikaela Glab" userId="9f6a5941-bbd9-45f7-8bf5-598a10bf6260" providerId="ADAL" clId="{F8E8C1D6-0D23-4C2F-8FFB-1CEF30B5301E}" dt="2025-06-04T18:22:12.454" v="63" actId="1076"/>
        <pc:sldMkLst>
          <pc:docMk/>
          <pc:sldMk cId="1662383951" sldId="293"/>
        </pc:sldMkLst>
        <pc:spChg chg="mod ord">
          <ac:chgData name="Mikaela Glab" userId="9f6a5941-bbd9-45f7-8bf5-598a10bf6260" providerId="ADAL" clId="{F8E8C1D6-0D23-4C2F-8FFB-1CEF30B5301E}" dt="2025-06-04T18:21:34.886" v="55" actId="1076"/>
          <ac:spMkLst>
            <pc:docMk/>
            <pc:sldMk cId="1662383951" sldId="293"/>
            <ac:spMk id="2" creationId="{15B57317-127C-F685-E26F-8B5A37856C3F}"/>
          </ac:spMkLst>
        </pc:spChg>
        <pc:spChg chg="mod ord">
          <ac:chgData name="Mikaela Glab" userId="9f6a5941-bbd9-45f7-8bf5-598a10bf6260" providerId="ADAL" clId="{F8E8C1D6-0D23-4C2F-8FFB-1CEF30B5301E}" dt="2025-06-04T18:20:23.249" v="1" actId="700"/>
          <ac:spMkLst>
            <pc:docMk/>
            <pc:sldMk cId="1662383951" sldId="293"/>
            <ac:spMk id="4" creationId="{3760E63C-CC4F-23CB-61CC-C87A74DB4088}"/>
          </ac:spMkLst>
        </pc:spChg>
        <pc:spChg chg="mod ord">
          <ac:chgData name="Mikaela Glab" userId="9f6a5941-bbd9-45f7-8bf5-598a10bf6260" providerId="ADAL" clId="{F8E8C1D6-0D23-4C2F-8FFB-1CEF30B5301E}" dt="2025-06-04T18:20:23.249" v="1" actId="700"/>
          <ac:spMkLst>
            <pc:docMk/>
            <pc:sldMk cId="1662383951" sldId="293"/>
            <ac:spMk id="5" creationId="{CC2C95E9-AE1A-EC55-88E3-40D5397C98C6}"/>
          </ac:spMkLst>
        </pc:spChg>
        <pc:spChg chg="mod ord">
          <ac:chgData name="Mikaela Glab" userId="9f6a5941-bbd9-45f7-8bf5-598a10bf6260" providerId="ADAL" clId="{F8E8C1D6-0D23-4C2F-8FFB-1CEF30B5301E}" dt="2025-06-04T18:20:23.249" v="1" actId="700"/>
          <ac:spMkLst>
            <pc:docMk/>
            <pc:sldMk cId="1662383951" sldId="293"/>
            <ac:spMk id="6" creationId="{6CBE024E-C01E-A8A2-3B33-E8DAC353EE28}"/>
          </ac:spMkLst>
        </pc:spChg>
        <pc:spChg chg="add mod ord">
          <ac:chgData name="Mikaela Glab" userId="9f6a5941-bbd9-45f7-8bf5-598a10bf6260" providerId="ADAL" clId="{F8E8C1D6-0D23-4C2F-8FFB-1CEF30B5301E}" dt="2025-06-04T18:21:43.514" v="57" actId="1076"/>
          <ac:spMkLst>
            <pc:docMk/>
            <pc:sldMk cId="1662383951" sldId="293"/>
            <ac:spMk id="13" creationId="{47B01E62-FD80-0D20-5BBE-CF873135B109}"/>
          </ac:spMkLst>
        </pc:spChg>
        <pc:spChg chg="add mod ord">
          <ac:chgData name="Mikaela Glab" userId="9f6a5941-bbd9-45f7-8bf5-598a10bf6260" providerId="ADAL" clId="{F8E8C1D6-0D23-4C2F-8FFB-1CEF30B5301E}" dt="2025-06-04T18:22:12.454" v="63" actId="1076"/>
          <ac:spMkLst>
            <pc:docMk/>
            <pc:sldMk cId="1662383951" sldId="293"/>
            <ac:spMk id="14" creationId="{8E66777A-388B-880A-78C2-A7A3B209DC6A}"/>
          </ac:spMkLst>
        </pc:spChg>
        <pc:graphicFrameChg chg="mod">
          <ac:chgData name="Mikaela Glab" userId="9f6a5941-bbd9-45f7-8bf5-598a10bf6260" providerId="ADAL" clId="{F8E8C1D6-0D23-4C2F-8FFB-1CEF30B5301E}" dt="2025-06-04T18:20:18.317" v="0" actId="1076"/>
          <ac:graphicFrameMkLst>
            <pc:docMk/>
            <pc:sldMk cId="1662383951" sldId="293"/>
            <ac:graphicFrameMk id="10" creationId="{D25FB3B5-EC2A-A1E7-1629-AFA294CD9C3E}"/>
          </ac:graphicFrameMkLst>
        </pc:graphicFrameChg>
      </pc:sldChg>
      <pc:sldChg chg="modSp new del mod">
        <pc:chgData name="Mikaela Glab" userId="9f6a5941-bbd9-45f7-8bf5-598a10bf6260" providerId="ADAL" clId="{F8E8C1D6-0D23-4C2F-8FFB-1CEF30B5301E}" dt="2025-06-04T18:35:17.447" v="245" actId="2696"/>
        <pc:sldMkLst>
          <pc:docMk/>
          <pc:sldMk cId="165707186" sldId="294"/>
        </pc:sldMkLst>
        <pc:spChg chg="mod">
          <ac:chgData name="Mikaela Glab" userId="9f6a5941-bbd9-45f7-8bf5-598a10bf6260" providerId="ADAL" clId="{F8E8C1D6-0D23-4C2F-8FFB-1CEF30B5301E}" dt="2025-06-04T18:34:56.414" v="242" actId="20577"/>
          <ac:spMkLst>
            <pc:docMk/>
            <pc:sldMk cId="165707186" sldId="294"/>
            <ac:spMk id="2" creationId="{0A13F79D-29D4-A2A3-B18E-7E87622E0226}"/>
          </ac:spMkLst>
        </pc:spChg>
      </pc:sldChg>
      <pc:sldChg chg="modSp new mod modClrScheme chgLayout">
        <pc:chgData name="Mikaela Glab" userId="9f6a5941-bbd9-45f7-8bf5-598a10bf6260" providerId="ADAL" clId="{F8E8C1D6-0D23-4C2F-8FFB-1CEF30B5301E}" dt="2025-06-04T18:42:07.107" v="307" actId="700"/>
        <pc:sldMkLst>
          <pc:docMk/>
          <pc:sldMk cId="726502076" sldId="294"/>
        </pc:sldMkLst>
        <pc:spChg chg="mod ord">
          <ac:chgData name="Mikaela Glab" userId="9f6a5941-bbd9-45f7-8bf5-598a10bf6260" providerId="ADAL" clId="{F8E8C1D6-0D23-4C2F-8FFB-1CEF30B5301E}" dt="2025-06-04T18:42:07.107" v="307" actId="700"/>
          <ac:spMkLst>
            <pc:docMk/>
            <pc:sldMk cId="726502076" sldId="294"/>
            <ac:spMk id="2" creationId="{BAC244CD-F0E0-64F9-0523-3A98DC701903}"/>
          </ac:spMkLst>
        </pc:spChg>
        <pc:spChg chg="mod ord">
          <ac:chgData name="Mikaela Glab" userId="9f6a5941-bbd9-45f7-8bf5-598a10bf6260" providerId="ADAL" clId="{F8E8C1D6-0D23-4C2F-8FFB-1CEF30B5301E}" dt="2025-06-04T18:42:07.107" v="307" actId="700"/>
          <ac:spMkLst>
            <pc:docMk/>
            <pc:sldMk cId="726502076" sldId="294"/>
            <ac:spMk id="3" creationId="{9F9F53F9-93EE-B796-1AEC-51AC7C4DBBBE}"/>
          </ac:spMkLst>
        </pc:spChg>
        <pc:spChg chg="mod ord">
          <ac:chgData name="Mikaela Glab" userId="9f6a5941-bbd9-45f7-8bf5-598a10bf6260" providerId="ADAL" clId="{F8E8C1D6-0D23-4C2F-8FFB-1CEF30B5301E}" dt="2025-06-04T18:42:07.107" v="307" actId="700"/>
          <ac:spMkLst>
            <pc:docMk/>
            <pc:sldMk cId="726502076" sldId="294"/>
            <ac:spMk id="4" creationId="{2656062A-4F32-6C38-9425-9575F70243BC}"/>
          </ac:spMkLst>
        </pc:spChg>
        <pc:spChg chg="mod ord">
          <ac:chgData name="Mikaela Glab" userId="9f6a5941-bbd9-45f7-8bf5-598a10bf6260" providerId="ADAL" clId="{F8E8C1D6-0D23-4C2F-8FFB-1CEF30B5301E}" dt="2025-06-04T18:42:07.107" v="307" actId="700"/>
          <ac:spMkLst>
            <pc:docMk/>
            <pc:sldMk cId="726502076" sldId="294"/>
            <ac:spMk id="5" creationId="{49131E4F-3040-F730-24D6-34CAE364A59F}"/>
          </ac:spMkLst>
        </pc:spChg>
        <pc:spChg chg="mod ord">
          <ac:chgData name="Mikaela Glab" userId="9f6a5941-bbd9-45f7-8bf5-598a10bf6260" providerId="ADAL" clId="{F8E8C1D6-0D23-4C2F-8FFB-1CEF30B5301E}" dt="2025-06-04T18:42:07.107" v="307" actId="700"/>
          <ac:spMkLst>
            <pc:docMk/>
            <pc:sldMk cId="726502076" sldId="294"/>
            <ac:spMk id="6" creationId="{DEFCBA84-BF6A-5E79-AF33-8FAA3B51D697}"/>
          </ac:spMkLst>
        </pc:spChg>
      </pc:sldChg>
      <pc:sldChg chg="delSp modSp new mod modClrScheme chgLayout">
        <pc:chgData name="Mikaela Glab" userId="9f6a5941-bbd9-45f7-8bf5-598a10bf6260" providerId="ADAL" clId="{F8E8C1D6-0D23-4C2F-8FFB-1CEF30B5301E}" dt="2025-06-04T18:45:18.704" v="478" actId="700"/>
        <pc:sldMkLst>
          <pc:docMk/>
          <pc:sldMk cId="1801787788" sldId="295"/>
        </pc:sldMkLst>
        <pc:spChg chg="mod ord">
          <ac:chgData name="Mikaela Glab" userId="9f6a5941-bbd9-45f7-8bf5-598a10bf6260" providerId="ADAL" clId="{F8E8C1D6-0D23-4C2F-8FFB-1CEF30B5301E}" dt="2025-06-04T18:45:18.704" v="478" actId="700"/>
          <ac:spMkLst>
            <pc:docMk/>
            <pc:sldMk cId="1801787788" sldId="295"/>
            <ac:spMk id="2" creationId="{875BA90F-C4DF-EA71-1B7C-74A269E57668}"/>
          </ac:spMkLst>
        </pc:spChg>
        <pc:spChg chg="mod ord">
          <ac:chgData name="Mikaela Glab" userId="9f6a5941-bbd9-45f7-8bf5-598a10bf6260" providerId="ADAL" clId="{F8E8C1D6-0D23-4C2F-8FFB-1CEF30B5301E}" dt="2025-06-04T18:45:18.704" v="478" actId="700"/>
          <ac:spMkLst>
            <pc:docMk/>
            <pc:sldMk cId="1801787788" sldId="295"/>
            <ac:spMk id="3" creationId="{F7EA5714-E5F0-9CFA-4CBB-6FC04FDAFE44}"/>
          </ac:spMkLst>
        </pc:spChg>
        <pc:spChg chg="mod ord">
          <ac:chgData name="Mikaela Glab" userId="9f6a5941-bbd9-45f7-8bf5-598a10bf6260" providerId="ADAL" clId="{F8E8C1D6-0D23-4C2F-8FFB-1CEF30B5301E}" dt="2025-06-04T18:45:18.704" v="478" actId="700"/>
          <ac:spMkLst>
            <pc:docMk/>
            <pc:sldMk cId="1801787788" sldId="295"/>
            <ac:spMk id="4" creationId="{5BCC05DE-3309-1BF8-95F7-C22B35DAC54E}"/>
          </ac:spMkLst>
        </pc:spChg>
        <pc:spChg chg="del">
          <ac:chgData name="Mikaela Glab" userId="9f6a5941-bbd9-45f7-8bf5-598a10bf6260" providerId="ADAL" clId="{F8E8C1D6-0D23-4C2F-8FFB-1CEF30B5301E}" dt="2025-06-04T18:43:41.776" v="309" actId="478"/>
          <ac:spMkLst>
            <pc:docMk/>
            <pc:sldMk cId="1801787788" sldId="295"/>
            <ac:spMk id="5" creationId="{316FE84D-BAAD-3960-E7C1-46DC3297EDB3}"/>
          </ac:spMkLst>
        </pc:spChg>
        <pc:spChg chg="mod ord">
          <ac:chgData name="Mikaela Glab" userId="9f6a5941-bbd9-45f7-8bf5-598a10bf6260" providerId="ADAL" clId="{F8E8C1D6-0D23-4C2F-8FFB-1CEF30B5301E}" dt="2025-06-04T18:45:18.704" v="478" actId="700"/>
          <ac:spMkLst>
            <pc:docMk/>
            <pc:sldMk cId="1801787788" sldId="295"/>
            <ac:spMk id="6" creationId="{5C8E0394-488B-EC76-6F24-69C3FF4EBFFC}"/>
          </ac:spMkLst>
        </pc:spChg>
      </pc:sldChg>
      <pc:sldChg chg="delSp modSp new mod">
        <pc:chgData name="Mikaela Glab" userId="9f6a5941-bbd9-45f7-8bf5-598a10bf6260" providerId="ADAL" clId="{F8E8C1D6-0D23-4C2F-8FFB-1CEF30B5301E}" dt="2025-06-04T18:45:58.416" v="552" actId="20577"/>
        <pc:sldMkLst>
          <pc:docMk/>
          <pc:sldMk cId="3775090763" sldId="296"/>
        </pc:sldMkLst>
        <pc:spChg chg="mod">
          <ac:chgData name="Mikaela Glab" userId="9f6a5941-bbd9-45f7-8bf5-598a10bf6260" providerId="ADAL" clId="{F8E8C1D6-0D23-4C2F-8FFB-1CEF30B5301E}" dt="2025-06-04T18:45:26.672" v="498" actId="20577"/>
          <ac:spMkLst>
            <pc:docMk/>
            <pc:sldMk cId="3775090763" sldId="296"/>
            <ac:spMk id="2" creationId="{1000624D-A692-2AC8-5C77-78B314FA71BF}"/>
          </ac:spMkLst>
        </pc:spChg>
        <pc:spChg chg="mod">
          <ac:chgData name="Mikaela Glab" userId="9f6a5941-bbd9-45f7-8bf5-598a10bf6260" providerId="ADAL" clId="{F8E8C1D6-0D23-4C2F-8FFB-1CEF30B5301E}" dt="2025-06-04T18:45:58.416" v="552" actId="20577"/>
          <ac:spMkLst>
            <pc:docMk/>
            <pc:sldMk cId="3775090763" sldId="296"/>
            <ac:spMk id="3" creationId="{8F5FD10A-73ED-AF7A-609D-B66FF8D5CC65}"/>
          </ac:spMkLst>
        </pc:spChg>
        <pc:spChg chg="del">
          <ac:chgData name="Mikaela Glab" userId="9f6a5941-bbd9-45f7-8bf5-598a10bf6260" providerId="ADAL" clId="{F8E8C1D6-0D23-4C2F-8FFB-1CEF30B5301E}" dt="2025-06-04T18:45:37.935" v="499" actId="478"/>
          <ac:spMkLst>
            <pc:docMk/>
            <pc:sldMk cId="3775090763" sldId="296"/>
            <ac:spMk id="5" creationId="{3C851E90-A430-17B5-EE70-635E3A26E0F6}"/>
          </ac:spMkLst>
        </pc:spChg>
      </pc:sldChg>
      <pc:sldChg chg="modSp new mod">
        <pc:chgData name="Mikaela Glab" userId="9f6a5941-bbd9-45f7-8bf5-598a10bf6260" providerId="ADAL" clId="{F8E8C1D6-0D23-4C2F-8FFB-1CEF30B5301E}" dt="2025-06-04T18:46:58.920" v="764" actId="20577"/>
        <pc:sldMkLst>
          <pc:docMk/>
          <pc:sldMk cId="2619335524" sldId="297"/>
        </pc:sldMkLst>
        <pc:spChg chg="mod">
          <ac:chgData name="Mikaela Glab" userId="9f6a5941-bbd9-45f7-8bf5-598a10bf6260" providerId="ADAL" clId="{F8E8C1D6-0D23-4C2F-8FFB-1CEF30B5301E}" dt="2025-06-04T18:46:10.303" v="562" actId="20577"/>
          <ac:spMkLst>
            <pc:docMk/>
            <pc:sldMk cId="2619335524" sldId="297"/>
            <ac:spMk id="2" creationId="{BDD53588-A443-DB1E-FCD3-6E23B6DB24E6}"/>
          </ac:spMkLst>
        </pc:spChg>
        <pc:spChg chg="mod">
          <ac:chgData name="Mikaela Glab" userId="9f6a5941-bbd9-45f7-8bf5-598a10bf6260" providerId="ADAL" clId="{F8E8C1D6-0D23-4C2F-8FFB-1CEF30B5301E}" dt="2025-06-04T18:46:58.920" v="764" actId="20577"/>
          <ac:spMkLst>
            <pc:docMk/>
            <pc:sldMk cId="2619335524" sldId="297"/>
            <ac:spMk id="3" creationId="{9A348D90-E22D-0215-2FBB-60689037760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Volunteer</a:t>
            </a:r>
            <a:r>
              <a:rPr lang="en-US" baseline="0"/>
              <a:t> Engagement at Outreach Events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533848170664818E-2"/>
          <c:y val="0.12751636190286664"/>
          <c:w val="0.93229911313592784"/>
          <c:h val="0.68869896326349977"/>
        </c:manualLayout>
      </c:layout>
      <c:barChart>
        <c:barDir val="col"/>
        <c:grouping val="clustered"/>
        <c:varyColors val="0"/>
        <c:ser>
          <c:idx val="0"/>
          <c:order val="0"/>
          <c:tx>
            <c:strRef>
              <c:f>Sheet1!$B$1</c:f>
              <c:strCache>
                <c:ptCount val="1"/>
                <c:pt idx="0">
                  <c:v>2023-2024</c:v>
                </c:pt>
              </c:strCache>
            </c:strRef>
          </c:tx>
          <c:spPr>
            <a:solidFill>
              <a:schemeClr val="accent1"/>
            </a:solidFill>
            <a:ln>
              <a:noFill/>
            </a:ln>
            <a:effectLst/>
          </c:spPr>
          <c:invertIfNegative val="0"/>
          <c:cat>
            <c:strRef>
              <c:f>Sheet1!$A$2:$A$5</c:f>
              <c:strCache>
                <c:ptCount val="4"/>
                <c:pt idx="0">
                  <c:v>Q1: 7/1 - 9/30</c:v>
                </c:pt>
                <c:pt idx="1">
                  <c:v>Q2: 10/1-12/31</c:v>
                </c:pt>
                <c:pt idx="2">
                  <c:v>Q3: 1/1-3/31</c:v>
                </c:pt>
                <c:pt idx="3">
                  <c:v>Q4: 4/1-6/30</c:v>
                </c:pt>
              </c:strCache>
            </c:strRef>
          </c:cat>
          <c:val>
            <c:numRef>
              <c:f>Sheet1!$B$2:$B$5</c:f>
              <c:numCache>
                <c:formatCode>General</c:formatCode>
                <c:ptCount val="4"/>
                <c:pt idx="0">
                  <c:v>8</c:v>
                </c:pt>
                <c:pt idx="1">
                  <c:v>2</c:v>
                </c:pt>
                <c:pt idx="2">
                  <c:v>7</c:v>
                </c:pt>
                <c:pt idx="3">
                  <c:v>16</c:v>
                </c:pt>
              </c:numCache>
            </c:numRef>
          </c:val>
          <c:extLst>
            <c:ext xmlns:c16="http://schemas.microsoft.com/office/drawing/2014/chart" uri="{C3380CC4-5D6E-409C-BE32-E72D297353CC}">
              <c16:uniqueId val="{00000000-C06D-44E1-B233-3F234F1D6806}"/>
            </c:ext>
          </c:extLst>
        </c:ser>
        <c:ser>
          <c:idx val="1"/>
          <c:order val="1"/>
          <c:tx>
            <c:strRef>
              <c:f>Sheet1!$C$1</c:f>
              <c:strCache>
                <c:ptCount val="1"/>
                <c:pt idx="0">
                  <c:v>2024-2025</c:v>
                </c:pt>
              </c:strCache>
            </c:strRef>
          </c:tx>
          <c:spPr>
            <a:solidFill>
              <a:schemeClr val="accent1">
                <a:lumMod val="75000"/>
              </a:schemeClr>
            </a:solidFill>
            <a:ln>
              <a:noFill/>
            </a:ln>
            <a:effectLst/>
          </c:spPr>
          <c:invertIfNegative val="0"/>
          <c:cat>
            <c:strRef>
              <c:f>Sheet1!$A$2:$A$5</c:f>
              <c:strCache>
                <c:ptCount val="4"/>
                <c:pt idx="0">
                  <c:v>Q1: 7/1 - 9/30</c:v>
                </c:pt>
                <c:pt idx="1">
                  <c:v>Q2: 10/1-12/31</c:v>
                </c:pt>
                <c:pt idx="2">
                  <c:v>Q3: 1/1-3/31</c:v>
                </c:pt>
                <c:pt idx="3">
                  <c:v>Q4: 4/1-6/30</c:v>
                </c:pt>
              </c:strCache>
            </c:strRef>
          </c:cat>
          <c:val>
            <c:numRef>
              <c:f>Sheet1!$C$2:$C$5</c:f>
              <c:numCache>
                <c:formatCode>General</c:formatCode>
                <c:ptCount val="4"/>
                <c:pt idx="0">
                  <c:v>27</c:v>
                </c:pt>
                <c:pt idx="1">
                  <c:v>13</c:v>
                </c:pt>
                <c:pt idx="2">
                  <c:v>12</c:v>
                </c:pt>
                <c:pt idx="3">
                  <c:v>18</c:v>
                </c:pt>
              </c:numCache>
            </c:numRef>
          </c:val>
          <c:extLst>
            <c:ext xmlns:c16="http://schemas.microsoft.com/office/drawing/2014/chart" uri="{C3380CC4-5D6E-409C-BE32-E72D297353CC}">
              <c16:uniqueId val="{00000001-C06D-44E1-B233-3F234F1D6806}"/>
            </c:ext>
          </c:extLst>
        </c:ser>
        <c:dLbls>
          <c:showLegendKey val="0"/>
          <c:showVal val="0"/>
          <c:showCatName val="0"/>
          <c:showSerName val="0"/>
          <c:showPercent val="0"/>
          <c:showBubbleSize val="0"/>
        </c:dLbls>
        <c:gapWidth val="219"/>
        <c:overlap val="-27"/>
        <c:axId val="1862286560"/>
        <c:axId val="1862287040"/>
      </c:barChart>
      <c:catAx>
        <c:axId val="186228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287040"/>
        <c:crosses val="autoZero"/>
        <c:auto val="1"/>
        <c:lblAlgn val="ctr"/>
        <c:lblOffset val="100"/>
        <c:noMultiLvlLbl val="0"/>
      </c:catAx>
      <c:valAx>
        <c:axId val="186228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28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94F4E-CA5A-405E-81B0-3F7FFA55A1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2FE0C3-9619-4367-BB39-17C9F803D48C}">
      <dgm:prSet phldrT="[Text]"/>
      <dgm:spPr/>
      <dgm:t>
        <a:bodyPr/>
        <a:lstStyle/>
        <a:p>
          <a:r>
            <a:rPr lang="en-US" dirty="0"/>
            <a:t>Volunteer engagement</a:t>
          </a:r>
        </a:p>
      </dgm:t>
    </dgm:pt>
    <dgm:pt modelId="{551C4358-4C8F-4959-B287-3B5076013409}" type="parTrans" cxnId="{9FEB28B2-4BBE-4223-BD3A-ABAC3BEAEA74}">
      <dgm:prSet/>
      <dgm:spPr/>
      <dgm:t>
        <a:bodyPr/>
        <a:lstStyle/>
        <a:p>
          <a:endParaRPr lang="en-US"/>
        </a:p>
      </dgm:t>
    </dgm:pt>
    <dgm:pt modelId="{ED1CC9C4-AA98-47DB-BB6D-A8AC1076EC04}" type="sibTrans" cxnId="{9FEB28B2-4BBE-4223-BD3A-ABAC3BEAEA74}">
      <dgm:prSet/>
      <dgm:spPr/>
      <dgm:t>
        <a:bodyPr/>
        <a:lstStyle/>
        <a:p>
          <a:endParaRPr lang="en-US"/>
        </a:p>
      </dgm:t>
    </dgm:pt>
    <dgm:pt modelId="{CEB52B43-8C82-4C4E-BF57-BD3876ADCB01}">
      <dgm:prSet phldrT="[Text]"/>
      <dgm:spPr/>
      <dgm:t>
        <a:bodyPr/>
        <a:lstStyle/>
        <a:p>
          <a:r>
            <a:rPr lang="en-US" dirty="0"/>
            <a:t>Online presence</a:t>
          </a:r>
        </a:p>
      </dgm:t>
    </dgm:pt>
    <dgm:pt modelId="{0E9FA3AA-E8CA-4D26-92A3-CED463428B44}" type="parTrans" cxnId="{7BC3606E-E20B-4708-9E64-DE1DF89E42C0}">
      <dgm:prSet/>
      <dgm:spPr/>
      <dgm:t>
        <a:bodyPr/>
        <a:lstStyle/>
        <a:p>
          <a:endParaRPr lang="en-US"/>
        </a:p>
      </dgm:t>
    </dgm:pt>
    <dgm:pt modelId="{1BB3C2CF-B0C7-400B-8E60-247CF1227E53}" type="sibTrans" cxnId="{7BC3606E-E20B-4708-9E64-DE1DF89E42C0}">
      <dgm:prSet/>
      <dgm:spPr/>
      <dgm:t>
        <a:bodyPr/>
        <a:lstStyle/>
        <a:p>
          <a:endParaRPr lang="en-US"/>
        </a:p>
      </dgm:t>
    </dgm:pt>
    <dgm:pt modelId="{1034CB18-E610-45B3-A97E-3FFFD0949359}">
      <dgm:prSet phldrT="[Text]"/>
      <dgm:spPr/>
      <dgm:t>
        <a:bodyPr/>
        <a:lstStyle/>
        <a:p>
          <a:r>
            <a:rPr lang="en-US" dirty="0"/>
            <a:t>Student Engagement and Collaboration</a:t>
          </a:r>
        </a:p>
      </dgm:t>
    </dgm:pt>
    <dgm:pt modelId="{8BF437AA-71C2-4970-A63A-54C713F51028}" type="parTrans" cxnId="{12A216E9-65B3-4C99-B72A-DBE8393875F1}">
      <dgm:prSet/>
      <dgm:spPr/>
      <dgm:t>
        <a:bodyPr/>
        <a:lstStyle/>
        <a:p>
          <a:endParaRPr lang="en-US"/>
        </a:p>
      </dgm:t>
    </dgm:pt>
    <dgm:pt modelId="{7D95CE7B-34BD-4ACA-953E-55E04C766B5B}" type="sibTrans" cxnId="{12A216E9-65B3-4C99-B72A-DBE8393875F1}">
      <dgm:prSet/>
      <dgm:spPr/>
      <dgm:t>
        <a:bodyPr/>
        <a:lstStyle/>
        <a:p>
          <a:endParaRPr lang="en-US"/>
        </a:p>
      </dgm:t>
    </dgm:pt>
    <dgm:pt modelId="{27BCCBC5-D3CF-4325-80E0-6C1CEB363151}">
      <dgm:prSet phldrT="[Text]"/>
      <dgm:spPr/>
      <dgm:t>
        <a:bodyPr/>
        <a:lstStyle/>
        <a:p>
          <a:r>
            <a:rPr lang="en-US" dirty="0"/>
            <a:t>Community Outreach </a:t>
          </a:r>
        </a:p>
      </dgm:t>
    </dgm:pt>
    <dgm:pt modelId="{E82FF7A1-116E-4DBF-BD1A-4B70CE5E7B6A}" type="parTrans" cxnId="{B4EBFDE3-59EB-475F-A6DD-ECAA0AE477F2}">
      <dgm:prSet/>
      <dgm:spPr/>
      <dgm:t>
        <a:bodyPr/>
        <a:lstStyle/>
        <a:p>
          <a:endParaRPr lang="en-US"/>
        </a:p>
      </dgm:t>
    </dgm:pt>
    <dgm:pt modelId="{EDA8AF17-CABB-4D57-A7E1-DAFA1DBC983A}" type="sibTrans" cxnId="{B4EBFDE3-59EB-475F-A6DD-ECAA0AE477F2}">
      <dgm:prSet/>
      <dgm:spPr/>
      <dgm:t>
        <a:bodyPr/>
        <a:lstStyle/>
        <a:p>
          <a:endParaRPr lang="en-US"/>
        </a:p>
      </dgm:t>
    </dgm:pt>
    <dgm:pt modelId="{8BD8F51F-9BF9-40FA-B6C1-CFB610A5D78D}">
      <dgm:prSet phldrT="[Text]"/>
      <dgm:spPr/>
      <dgm:t>
        <a:bodyPr/>
        <a:lstStyle/>
        <a:p>
          <a:r>
            <a:rPr lang="en-US" dirty="0"/>
            <a:t>Member Engagement</a:t>
          </a:r>
        </a:p>
      </dgm:t>
    </dgm:pt>
    <dgm:pt modelId="{A02C8F3F-DC6A-4DF7-9BD3-ABE366DA65BD}" type="parTrans" cxnId="{AF2BFC8B-AEA3-41C5-AA86-6AC420DB6315}">
      <dgm:prSet/>
      <dgm:spPr/>
      <dgm:t>
        <a:bodyPr/>
        <a:lstStyle/>
        <a:p>
          <a:endParaRPr lang="en-US"/>
        </a:p>
      </dgm:t>
    </dgm:pt>
    <dgm:pt modelId="{C9652E91-3EF4-45DF-A11B-5CB3A8A57A4F}" type="sibTrans" cxnId="{AF2BFC8B-AEA3-41C5-AA86-6AC420DB6315}">
      <dgm:prSet/>
      <dgm:spPr/>
      <dgm:t>
        <a:bodyPr/>
        <a:lstStyle/>
        <a:p>
          <a:endParaRPr lang="en-US"/>
        </a:p>
      </dgm:t>
    </dgm:pt>
    <dgm:pt modelId="{257CA1D5-77B4-4EEC-8F45-69845BA70AEB}" type="pres">
      <dgm:prSet presAssocID="{0C094F4E-CA5A-405E-81B0-3F7FFA55A11B}" presName="diagram" presStyleCnt="0">
        <dgm:presLayoutVars>
          <dgm:dir/>
          <dgm:resizeHandles val="exact"/>
        </dgm:presLayoutVars>
      </dgm:prSet>
      <dgm:spPr/>
    </dgm:pt>
    <dgm:pt modelId="{091C0594-7B2E-48CA-9EC6-7770F45D857D}" type="pres">
      <dgm:prSet presAssocID="{302FE0C3-9619-4367-BB39-17C9F803D48C}" presName="node" presStyleLbl="node1" presStyleIdx="0" presStyleCnt="5">
        <dgm:presLayoutVars>
          <dgm:bulletEnabled val="1"/>
        </dgm:presLayoutVars>
      </dgm:prSet>
      <dgm:spPr/>
    </dgm:pt>
    <dgm:pt modelId="{2677AFD9-4028-4EB8-89C2-7CC192D9CDFB}" type="pres">
      <dgm:prSet presAssocID="{ED1CC9C4-AA98-47DB-BB6D-A8AC1076EC04}" presName="sibTrans" presStyleCnt="0"/>
      <dgm:spPr/>
    </dgm:pt>
    <dgm:pt modelId="{31694A6A-62B2-4559-A8F0-A2E2CEBD36C6}" type="pres">
      <dgm:prSet presAssocID="{CEB52B43-8C82-4C4E-BF57-BD3876ADCB01}" presName="node" presStyleLbl="node1" presStyleIdx="1" presStyleCnt="5">
        <dgm:presLayoutVars>
          <dgm:bulletEnabled val="1"/>
        </dgm:presLayoutVars>
      </dgm:prSet>
      <dgm:spPr/>
    </dgm:pt>
    <dgm:pt modelId="{8AFCB37D-CCD4-4DE1-80C8-EE78586F2D42}" type="pres">
      <dgm:prSet presAssocID="{1BB3C2CF-B0C7-400B-8E60-247CF1227E53}" presName="sibTrans" presStyleCnt="0"/>
      <dgm:spPr/>
    </dgm:pt>
    <dgm:pt modelId="{A9E8CC71-5267-49BE-A0FA-5054691C00C4}" type="pres">
      <dgm:prSet presAssocID="{1034CB18-E610-45B3-A97E-3FFFD0949359}" presName="node" presStyleLbl="node1" presStyleIdx="2" presStyleCnt="5">
        <dgm:presLayoutVars>
          <dgm:bulletEnabled val="1"/>
        </dgm:presLayoutVars>
      </dgm:prSet>
      <dgm:spPr/>
    </dgm:pt>
    <dgm:pt modelId="{197A2AD8-B635-4D83-AC56-B77E3DAFFE2F}" type="pres">
      <dgm:prSet presAssocID="{7D95CE7B-34BD-4ACA-953E-55E04C766B5B}" presName="sibTrans" presStyleCnt="0"/>
      <dgm:spPr/>
    </dgm:pt>
    <dgm:pt modelId="{1DB6874B-206E-4463-99CE-D92B9F3260CB}" type="pres">
      <dgm:prSet presAssocID="{27BCCBC5-D3CF-4325-80E0-6C1CEB363151}" presName="node" presStyleLbl="node1" presStyleIdx="3" presStyleCnt="5">
        <dgm:presLayoutVars>
          <dgm:bulletEnabled val="1"/>
        </dgm:presLayoutVars>
      </dgm:prSet>
      <dgm:spPr/>
    </dgm:pt>
    <dgm:pt modelId="{9D811304-4A78-42CB-A270-BB35C53C3087}" type="pres">
      <dgm:prSet presAssocID="{EDA8AF17-CABB-4D57-A7E1-DAFA1DBC983A}" presName="sibTrans" presStyleCnt="0"/>
      <dgm:spPr/>
    </dgm:pt>
    <dgm:pt modelId="{44A7D388-E5C4-474A-9EC0-BD742E678CFD}" type="pres">
      <dgm:prSet presAssocID="{8BD8F51F-9BF9-40FA-B6C1-CFB610A5D78D}" presName="node" presStyleLbl="node1" presStyleIdx="4" presStyleCnt="5">
        <dgm:presLayoutVars>
          <dgm:bulletEnabled val="1"/>
        </dgm:presLayoutVars>
      </dgm:prSet>
      <dgm:spPr/>
    </dgm:pt>
  </dgm:ptLst>
  <dgm:cxnLst>
    <dgm:cxn modelId="{173AAE69-6C05-48AE-9FFB-E67B022C5D2F}" type="presOf" srcId="{27BCCBC5-D3CF-4325-80E0-6C1CEB363151}" destId="{1DB6874B-206E-4463-99CE-D92B9F3260CB}" srcOrd="0" destOrd="0" presId="urn:microsoft.com/office/officeart/2005/8/layout/default"/>
    <dgm:cxn modelId="{7BC3606E-E20B-4708-9E64-DE1DF89E42C0}" srcId="{0C094F4E-CA5A-405E-81B0-3F7FFA55A11B}" destId="{CEB52B43-8C82-4C4E-BF57-BD3876ADCB01}" srcOrd="1" destOrd="0" parTransId="{0E9FA3AA-E8CA-4D26-92A3-CED463428B44}" sibTransId="{1BB3C2CF-B0C7-400B-8E60-247CF1227E53}"/>
    <dgm:cxn modelId="{47032D53-5BF0-4F65-8A5E-808D48FBCDCD}" type="presOf" srcId="{0C094F4E-CA5A-405E-81B0-3F7FFA55A11B}" destId="{257CA1D5-77B4-4EEC-8F45-69845BA70AEB}" srcOrd="0" destOrd="0" presId="urn:microsoft.com/office/officeart/2005/8/layout/default"/>
    <dgm:cxn modelId="{AF2BFC8B-AEA3-41C5-AA86-6AC420DB6315}" srcId="{0C094F4E-CA5A-405E-81B0-3F7FFA55A11B}" destId="{8BD8F51F-9BF9-40FA-B6C1-CFB610A5D78D}" srcOrd="4" destOrd="0" parTransId="{A02C8F3F-DC6A-4DF7-9BD3-ABE366DA65BD}" sibTransId="{C9652E91-3EF4-45DF-A11B-5CB3A8A57A4F}"/>
    <dgm:cxn modelId="{9FEB28B2-4BBE-4223-BD3A-ABAC3BEAEA74}" srcId="{0C094F4E-CA5A-405E-81B0-3F7FFA55A11B}" destId="{302FE0C3-9619-4367-BB39-17C9F803D48C}" srcOrd="0" destOrd="0" parTransId="{551C4358-4C8F-4959-B287-3B5076013409}" sibTransId="{ED1CC9C4-AA98-47DB-BB6D-A8AC1076EC04}"/>
    <dgm:cxn modelId="{98740AC9-6BE7-4F1C-A8AF-71F781DB81BB}" type="presOf" srcId="{CEB52B43-8C82-4C4E-BF57-BD3876ADCB01}" destId="{31694A6A-62B2-4559-A8F0-A2E2CEBD36C6}" srcOrd="0" destOrd="0" presId="urn:microsoft.com/office/officeart/2005/8/layout/default"/>
    <dgm:cxn modelId="{30D97CCB-1F6F-4625-ABFF-93E64649F4A9}" type="presOf" srcId="{8BD8F51F-9BF9-40FA-B6C1-CFB610A5D78D}" destId="{44A7D388-E5C4-474A-9EC0-BD742E678CFD}" srcOrd="0" destOrd="0" presId="urn:microsoft.com/office/officeart/2005/8/layout/default"/>
    <dgm:cxn modelId="{B4EBFDE3-59EB-475F-A6DD-ECAA0AE477F2}" srcId="{0C094F4E-CA5A-405E-81B0-3F7FFA55A11B}" destId="{27BCCBC5-D3CF-4325-80E0-6C1CEB363151}" srcOrd="3" destOrd="0" parTransId="{E82FF7A1-116E-4DBF-BD1A-4B70CE5E7B6A}" sibTransId="{EDA8AF17-CABB-4D57-A7E1-DAFA1DBC983A}"/>
    <dgm:cxn modelId="{626545E7-4257-4E6B-82F8-5A7067A99665}" type="presOf" srcId="{302FE0C3-9619-4367-BB39-17C9F803D48C}" destId="{091C0594-7B2E-48CA-9EC6-7770F45D857D}" srcOrd="0" destOrd="0" presId="urn:microsoft.com/office/officeart/2005/8/layout/default"/>
    <dgm:cxn modelId="{B3CCACE7-A337-4912-A0A3-1E2A8B847657}" type="presOf" srcId="{1034CB18-E610-45B3-A97E-3FFFD0949359}" destId="{A9E8CC71-5267-49BE-A0FA-5054691C00C4}" srcOrd="0" destOrd="0" presId="urn:microsoft.com/office/officeart/2005/8/layout/default"/>
    <dgm:cxn modelId="{12A216E9-65B3-4C99-B72A-DBE8393875F1}" srcId="{0C094F4E-CA5A-405E-81B0-3F7FFA55A11B}" destId="{1034CB18-E610-45B3-A97E-3FFFD0949359}" srcOrd="2" destOrd="0" parTransId="{8BF437AA-71C2-4970-A63A-54C713F51028}" sibTransId="{7D95CE7B-34BD-4ACA-953E-55E04C766B5B}"/>
    <dgm:cxn modelId="{654597C5-5EA8-406B-8CD9-CA033C829621}" type="presParOf" srcId="{257CA1D5-77B4-4EEC-8F45-69845BA70AEB}" destId="{091C0594-7B2E-48CA-9EC6-7770F45D857D}" srcOrd="0" destOrd="0" presId="urn:microsoft.com/office/officeart/2005/8/layout/default"/>
    <dgm:cxn modelId="{717B7F57-F2D3-4E59-A55E-6B27D055CD00}" type="presParOf" srcId="{257CA1D5-77B4-4EEC-8F45-69845BA70AEB}" destId="{2677AFD9-4028-4EB8-89C2-7CC192D9CDFB}" srcOrd="1" destOrd="0" presId="urn:microsoft.com/office/officeart/2005/8/layout/default"/>
    <dgm:cxn modelId="{49F4C44D-914B-4A11-8C77-F17C6537300D}" type="presParOf" srcId="{257CA1D5-77B4-4EEC-8F45-69845BA70AEB}" destId="{31694A6A-62B2-4559-A8F0-A2E2CEBD36C6}" srcOrd="2" destOrd="0" presId="urn:microsoft.com/office/officeart/2005/8/layout/default"/>
    <dgm:cxn modelId="{119E304D-3E78-4AAF-8CA7-B8194D2F8298}" type="presParOf" srcId="{257CA1D5-77B4-4EEC-8F45-69845BA70AEB}" destId="{8AFCB37D-CCD4-4DE1-80C8-EE78586F2D42}" srcOrd="3" destOrd="0" presId="urn:microsoft.com/office/officeart/2005/8/layout/default"/>
    <dgm:cxn modelId="{D88C19A7-1B1E-437E-A6F9-8D526FC48EB3}" type="presParOf" srcId="{257CA1D5-77B4-4EEC-8F45-69845BA70AEB}" destId="{A9E8CC71-5267-49BE-A0FA-5054691C00C4}" srcOrd="4" destOrd="0" presId="urn:microsoft.com/office/officeart/2005/8/layout/default"/>
    <dgm:cxn modelId="{0CF67F8B-4F8B-43EF-A055-FB852F064FEA}" type="presParOf" srcId="{257CA1D5-77B4-4EEC-8F45-69845BA70AEB}" destId="{197A2AD8-B635-4D83-AC56-B77E3DAFFE2F}" srcOrd="5" destOrd="0" presId="urn:microsoft.com/office/officeart/2005/8/layout/default"/>
    <dgm:cxn modelId="{AD9AD369-C486-4536-8094-9861E3A06DBA}" type="presParOf" srcId="{257CA1D5-77B4-4EEC-8F45-69845BA70AEB}" destId="{1DB6874B-206E-4463-99CE-D92B9F3260CB}" srcOrd="6" destOrd="0" presId="urn:microsoft.com/office/officeart/2005/8/layout/default"/>
    <dgm:cxn modelId="{7573A5DB-37CC-43B5-A7B2-0564557E48B0}" type="presParOf" srcId="{257CA1D5-77B4-4EEC-8F45-69845BA70AEB}" destId="{9D811304-4A78-42CB-A270-BB35C53C3087}" srcOrd="7" destOrd="0" presId="urn:microsoft.com/office/officeart/2005/8/layout/default"/>
    <dgm:cxn modelId="{3F3BEE2B-9C9A-4350-BB4C-1E76CA88041D}" type="presParOf" srcId="{257CA1D5-77B4-4EEC-8F45-69845BA70AEB}" destId="{44A7D388-E5C4-474A-9EC0-BD742E678CF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0594-7B2E-48CA-9EC6-7770F45D857D}">
      <dsp:nvSpPr>
        <dsp:cNvPr id="0" name=""/>
        <dsp:cNvSpPr/>
      </dsp:nvSpPr>
      <dsp:spPr>
        <a:xfrm>
          <a:off x="748826" y="1072"/>
          <a:ext cx="2588417" cy="155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Volunteer engagement</a:t>
          </a:r>
        </a:p>
      </dsp:txBody>
      <dsp:txXfrm>
        <a:off x="748826" y="1072"/>
        <a:ext cx="2588417" cy="1553050"/>
      </dsp:txXfrm>
    </dsp:sp>
    <dsp:sp modelId="{31694A6A-62B2-4559-A8F0-A2E2CEBD36C6}">
      <dsp:nvSpPr>
        <dsp:cNvPr id="0" name=""/>
        <dsp:cNvSpPr/>
      </dsp:nvSpPr>
      <dsp:spPr>
        <a:xfrm>
          <a:off x="3596084" y="1072"/>
          <a:ext cx="2588417" cy="155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Online presence</a:t>
          </a:r>
        </a:p>
      </dsp:txBody>
      <dsp:txXfrm>
        <a:off x="3596084" y="1072"/>
        <a:ext cx="2588417" cy="1553050"/>
      </dsp:txXfrm>
    </dsp:sp>
    <dsp:sp modelId="{A9E8CC71-5267-49BE-A0FA-5054691C00C4}">
      <dsp:nvSpPr>
        <dsp:cNvPr id="0" name=""/>
        <dsp:cNvSpPr/>
      </dsp:nvSpPr>
      <dsp:spPr>
        <a:xfrm>
          <a:off x="6443343" y="1072"/>
          <a:ext cx="2588417" cy="155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Student Engagement and Collaboration</a:t>
          </a:r>
        </a:p>
      </dsp:txBody>
      <dsp:txXfrm>
        <a:off x="6443343" y="1072"/>
        <a:ext cx="2588417" cy="1553050"/>
      </dsp:txXfrm>
    </dsp:sp>
    <dsp:sp modelId="{1DB6874B-206E-4463-99CE-D92B9F3260CB}">
      <dsp:nvSpPr>
        <dsp:cNvPr id="0" name=""/>
        <dsp:cNvSpPr/>
      </dsp:nvSpPr>
      <dsp:spPr>
        <a:xfrm>
          <a:off x="2172455" y="1812964"/>
          <a:ext cx="2588417" cy="155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Community Outreach </a:t>
          </a:r>
        </a:p>
      </dsp:txBody>
      <dsp:txXfrm>
        <a:off x="2172455" y="1812964"/>
        <a:ext cx="2588417" cy="1553050"/>
      </dsp:txXfrm>
    </dsp:sp>
    <dsp:sp modelId="{44A7D388-E5C4-474A-9EC0-BD742E678CFD}">
      <dsp:nvSpPr>
        <dsp:cNvPr id="0" name=""/>
        <dsp:cNvSpPr/>
      </dsp:nvSpPr>
      <dsp:spPr>
        <a:xfrm>
          <a:off x="5019714" y="1812964"/>
          <a:ext cx="2588417" cy="155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Member Engagement</a:t>
          </a:r>
        </a:p>
      </dsp:txBody>
      <dsp:txXfrm>
        <a:off x="5019714" y="1812964"/>
        <a:ext cx="2588417" cy="155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6/4/2025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6/4/2025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6/4/2025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6/4/2025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6/4/2025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6/4/2025</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6/4/2025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6/4/2025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6/4/2025</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6/4/2025</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6/4/2025</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6/4/2025</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mmunizeallegheny.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kluver@paaap.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05B639-63BF-0A93-A1EB-10B9847A2EF4}"/>
              </a:ext>
            </a:extLst>
          </p:cNvPr>
          <p:cNvSpPr txBox="1"/>
          <p:nvPr/>
        </p:nvSpPr>
        <p:spPr>
          <a:xfrm>
            <a:off x="2525087" y="4773336"/>
            <a:ext cx="6233020" cy="953453"/>
          </a:xfrm>
          <a:prstGeom prst="flowChartAlternateProcess">
            <a:avLst/>
          </a:prstGeom>
          <a:noFill/>
          <a:ln w="57150">
            <a:solidFill>
              <a:schemeClr val="accent1"/>
            </a:solidFill>
            <a:prstDash val="lgDashDot"/>
          </a:ln>
        </p:spPr>
        <p:txBody>
          <a:bodyPr wrap="square" rtlCol="0">
            <a:spAutoFit/>
          </a:bodyPr>
          <a:lstStyle/>
          <a:p>
            <a:pPr algn="ctr"/>
            <a:r>
              <a:rPr lang="en-US" sz="3200" dirty="0">
                <a:latin typeface="+mj-lt"/>
              </a:rPr>
              <a:t>Presenter: Mikaela Kluver, MPH</a:t>
            </a:r>
          </a:p>
          <a:p>
            <a:endParaRPr lang="en-US" dirty="0">
              <a:ln w="38100">
                <a:solidFill>
                  <a:schemeClr val="tx1"/>
                </a:solidFill>
              </a:ln>
            </a:endParaRPr>
          </a:p>
        </p:txBody>
      </p:sp>
      <p:pic>
        <p:nvPicPr>
          <p:cNvPr id="6" name="Picture 5" descr="A group of people with a child and a wheelchair&#10;&#10;Description automatically generated">
            <a:extLst>
              <a:ext uri="{FF2B5EF4-FFF2-40B4-BE49-F238E27FC236}">
                <a16:creationId xmlns:a16="http://schemas.microsoft.com/office/drawing/2014/main" id="{2586CEF1-B401-D484-E5DC-72BB5A33B895}"/>
              </a:ext>
            </a:extLst>
          </p:cNvPr>
          <p:cNvPicPr>
            <a:picLocks noChangeAspect="1"/>
          </p:cNvPicPr>
          <p:nvPr/>
        </p:nvPicPr>
        <p:blipFill>
          <a:blip r:embed="rId2"/>
          <a:stretch>
            <a:fillRect/>
          </a:stretch>
        </p:blipFill>
        <p:spPr>
          <a:xfrm>
            <a:off x="951603" y="759206"/>
            <a:ext cx="7153708" cy="3585431"/>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624D-A692-2AC8-5C77-78B314FA71BF}"/>
              </a:ext>
            </a:extLst>
          </p:cNvPr>
          <p:cNvSpPr>
            <a:spLocks noGrp="1"/>
          </p:cNvSpPr>
          <p:nvPr>
            <p:ph type="title"/>
          </p:nvPr>
        </p:nvSpPr>
        <p:spPr/>
        <p:txBody>
          <a:bodyPr/>
          <a:lstStyle/>
          <a:p>
            <a:r>
              <a:rPr lang="en-US" dirty="0"/>
              <a:t>Social Media Impact</a:t>
            </a:r>
          </a:p>
        </p:txBody>
      </p:sp>
      <p:sp>
        <p:nvSpPr>
          <p:cNvPr id="3" name="Text Placeholder 2">
            <a:extLst>
              <a:ext uri="{FF2B5EF4-FFF2-40B4-BE49-F238E27FC236}">
                <a16:creationId xmlns:a16="http://schemas.microsoft.com/office/drawing/2014/main" id="{8F5FD10A-73ED-AF7A-609D-B66FF8D5CC65}"/>
              </a:ext>
            </a:extLst>
          </p:cNvPr>
          <p:cNvSpPr>
            <a:spLocks noGrp="1"/>
          </p:cNvSpPr>
          <p:nvPr>
            <p:ph type="body" idx="1"/>
          </p:nvPr>
        </p:nvSpPr>
        <p:spPr/>
        <p:txBody>
          <a:bodyPr/>
          <a:lstStyle/>
          <a:p>
            <a:pPr marL="342900" indent="-342900">
              <a:buFont typeface="Arial" panose="020B0604020202020204" pitchFamily="34" charset="0"/>
              <a:buChar char="•"/>
            </a:pPr>
            <a:r>
              <a:rPr lang="en-US" dirty="0"/>
              <a:t>LinkedIn Profile</a:t>
            </a:r>
          </a:p>
          <a:p>
            <a:pPr marL="342900" indent="-342900">
              <a:buFont typeface="Arial" panose="020B0604020202020204" pitchFamily="34" charset="0"/>
              <a:buChar char="•"/>
            </a:pPr>
            <a:r>
              <a:rPr lang="en-US" dirty="0"/>
              <a:t>Addition of </a:t>
            </a:r>
            <a:r>
              <a:rPr lang="en-US" dirty="0" err="1"/>
              <a:t>Loomly</a:t>
            </a:r>
            <a:r>
              <a:rPr lang="en-US" dirty="0"/>
              <a:t> subscription</a:t>
            </a:r>
          </a:p>
        </p:txBody>
      </p:sp>
      <p:sp>
        <p:nvSpPr>
          <p:cNvPr id="4" name="Date Placeholder 3">
            <a:extLst>
              <a:ext uri="{FF2B5EF4-FFF2-40B4-BE49-F238E27FC236}">
                <a16:creationId xmlns:a16="http://schemas.microsoft.com/office/drawing/2014/main" id="{91BC99B9-8072-F264-E407-A2AFE1DFB59E}"/>
              </a:ext>
            </a:extLst>
          </p:cNvPr>
          <p:cNvSpPr>
            <a:spLocks noGrp="1"/>
          </p:cNvSpPr>
          <p:nvPr>
            <p:ph type="dt" sz="half" idx="10"/>
          </p:nvPr>
        </p:nvSpPr>
        <p:spPr/>
        <p:txBody>
          <a:bodyPr/>
          <a:lstStyle/>
          <a:p>
            <a:fld id="{F5592931-05C6-8543-8B6E-A8BD29BD5C2B}" type="datetime1">
              <a:rPr lang="en-US" smtClean="0"/>
              <a:pPr/>
              <a:t>6/4/2025</a:t>
            </a:fld>
            <a:endParaRPr lang="en-US" dirty="0"/>
          </a:p>
        </p:txBody>
      </p:sp>
      <p:sp>
        <p:nvSpPr>
          <p:cNvPr id="6" name="Slide Number Placeholder 5">
            <a:extLst>
              <a:ext uri="{FF2B5EF4-FFF2-40B4-BE49-F238E27FC236}">
                <a16:creationId xmlns:a16="http://schemas.microsoft.com/office/drawing/2014/main" id="{A65C85DB-93D0-4B50-D590-7302D7B275D1}"/>
              </a:ext>
            </a:extLst>
          </p:cNvPr>
          <p:cNvSpPr>
            <a:spLocks noGrp="1"/>
          </p:cNvSpPr>
          <p:nvPr>
            <p:ph type="sldNum" sz="quarter" idx="12"/>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377509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3588-A443-DB1E-FCD3-6E23B6DB24E6}"/>
              </a:ext>
            </a:extLst>
          </p:cNvPr>
          <p:cNvSpPr>
            <a:spLocks noGrp="1"/>
          </p:cNvSpPr>
          <p:nvPr>
            <p:ph type="title"/>
          </p:nvPr>
        </p:nvSpPr>
        <p:spPr/>
        <p:txBody>
          <a:bodyPr/>
          <a:lstStyle/>
          <a:p>
            <a:r>
              <a:rPr lang="en-US" dirty="0"/>
              <a:t>Metrics</a:t>
            </a:r>
          </a:p>
        </p:txBody>
      </p:sp>
      <p:sp>
        <p:nvSpPr>
          <p:cNvPr id="3" name="Content Placeholder 2">
            <a:extLst>
              <a:ext uri="{FF2B5EF4-FFF2-40B4-BE49-F238E27FC236}">
                <a16:creationId xmlns:a16="http://schemas.microsoft.com/office/drawing/2014/main" id="{9A348D90-E22D-0215-2FBB-60689037760D}"/>
              </a:ext>
            </a:extLst>
          </p:cNvPr>
          <p:cNvSpPr>
            <a:spLocks noGrp="1"/>
          </p:cNvSpPr>
          <p:nvPr>
            <p:ph idx="1"/>
          </p:nvPr>
        </p:nvSpPr>
        <p:spPr/>
        <p:txBody>
          <a:bodyPr/>
          <a:lstStyle/>
          <a:p>
            <a:r>
              <a:rPr lang="en-US" dirty="0"/>
              <a:t>** add in some kind of metrics of followers before we started having help of # of posts and # of followers (July 2024 vs now and if possible month over month) also engagement percentage</a:t>
            </a:r>
          </a:p>
        </p:txBody>
      </p:sp>
      <p:sp>
        <p:nvSpPr>
          <p:cNvPr id="4" name="Date Placeholder 3">
            <a:extLst>
              <a:ext uri="{FF2B5EF4-FFF2-40B4-BE49-F238E27FC236}">
                <a16:creationId xmlns:a16="http://schemas.microsoft.com/office/drawing/2014/main" id="{4B68CF9D-64AA-5871-6EBE-356AE02E03AF}"/>
              </a:ext>
            </a:extLst>
          </p:cNvPr>
          <p:cNvSpPr>
            <a:spLocks noGrp="1"/>
          </p:cNvSpPr>
          <p:nvPr>
            <p:ph type="dt" sz="half" idx="2"/>
          </p:nvPr>
        </p:nvSpPr>
        <p:spPr/>
        <p:txBody>
          <a:bodyPr/>
          <a:lstStyle/>
          <a:p>
            <a:fld id="{DD9C8446-696E-6942-B6C8-CC9CAD0B34E0}" type="datetime1">
              <a:rPr lang="en-US" smtClean="0"/>
              <a:pPr/>
              <a:t>6/4/2025</a:t>
            </a:fld>
            <a:endParaRPr lang="en-US" dirty="0"/>
          </a:p>
        </p:txBody>
      </p:sp>
      <p:sp>
        <p:nvSpPr>
          <p:cNvPr id="5" name="Footer Placeholder 4">
            <a:extLst>
              <a:ext uri="{FF2B5EF4-FFF2-40B4-BE49-F238E27FC236}">
                <a16:creationId xmlns:a16="http://schemas.microsoft.com/office/drawing/2014/main" id="{56F7DC17-7181-B71D-D12D-CF51F789A871}"/>
              </a:ext>
            </a:extLst>
          </p:cNvPr>
          <p:cNvSpPr>
            <a:spLocks noGrp="1"/>
          </p:cNvSpPr>
          <p:nvPr>
            <p:ph type="ftr" sz="quarter" idx="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CC3DB23-476E-68F7-22B1-094239B752CF}"/>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61933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lstStyle/>
          <a:p>
            <a:r>
              <a:rPr lang="en-US" dirty="0"/>
              <a:t>Ways to get involved</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5140001" cy="3828529"/>
          </a:xfrm>
        </p:spPr>
        <p:txBody>
          <a:bodyPr vert="horz" lIns="91440" tIns="45720" rIns="91440" bIns="45720" rtlCol="0" anchor="t">
            <a:normAutofit/>
          </a:bodyPr>
          <a:lstStyle/>
          <a:p>
            <a:pPr marL="457200" indent="-457200">
              <a:buFont typeface="Arial" panose="020B0604020202020204" pitchFamily="34" charset="0"/>
              <a:buChar char="•"/>
            </a:pPr>
            <a:r>
              <a:rPr lang="en-US" dirty="0"/>
              <a:t>Attend quarterly meetings – in person and virtual</a:t>
            </a:r>
          </a:p>
          <a:p>
            <a:pPr marL="457200" indent="-457200">
              <a:buFont typeface="Arial" panose="020B0604020202020204" pitchFamily="34" charset="0"/>
              <a:buChar char="•"/>
            </a:pPr>
            <a:r>
              <a:rPr lang="en-US" dirty="0"/>
              <a:t>Community Outreach</a:t>
            </a:r>
          </a:p>
          <a:p>
            <a:pPr marL="457200" indent="-457200">
              <a:buFont typeface="Arial" panose="020B0604020202020204" pitchFamily="34" charset="0"/>
              <a:buChar char="•"/>
            </a:pPr>
            <a:r>
              <a:rPr lang="en-US" dirty="0"/>
              <a:t>Local Conference</a:t>
            </a:r>
          </a:p>
          <a:p>
            <a:pPr marL="457200" indent="-457200">
              <a:buFont typeface="Arial" panose="020B0604020202020204" pitchFamily="34" charset="0"/>
              <a:buChar char="•"/>
            </a:pPr>
            <a:r>
              <a:rPr lang="en-US" dirty="0"/>
              <a:t>Annual state-wide conference</a:t>
            </a:r>
          </a:p>
          <a:p>
            <a:pPr marL="457200" indent="-4572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p:txBody>
          <a:bodyPr/>
          <a:lstStyle/>
          <a:p>
            <a:fld id="{495D8227-9DE4-4D42-8C1B-E10C828BC634}" type="datetime1">
              <a:rPr lang="en-US" smtClean="0"/>
              <a:pPr/>
              <a:t>6/4/2025</a:t>
            </a:fld>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2050" name="Picture 2" descr="IMG_6290">
            <a:extLst>
              <a:ext uri="{FF2B5EF4-FFF2-40B4-BE49-F238E27FC236}">
                <a16:creationId xmlns:a16="http://schemas.microsoft.com/office/drawing/2014/main" id="{50BC97FA-38BA-53BA-8717-DDA848D5F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111" y="2164167"/>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G_6289">
            <a:extLst>
              <a:ext uri="{FF2B5EF4-FFF2-40B4-BE49-F238E27FC236}">
                <a16:creationId xmlns:a16="http://schemas.microsoft.com/office/drawing/2014/main" id="{E79CA1D1-717A-EF39-24C5-1FB476C6B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325" y="2164167"/>
            <a:ext cx="2038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0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lstStyle/>
          <a:p>
            <a:r>
              <a:rPr lang="en-US" dirty="0"/>
              <a:t>Join ACIC</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828529"/>
          </a:xfrm>
        </p:spPr>
        <p:txBody>
          <a:bodyPr vert="horz" lIns="91440" tIns="45720" rIns="91440" bIns="45720" rtlCol="0" anchor="t">
            <a:normAutofit/>
          </a:bodyPr>
          <a:lstStyle/>
          <a:p>
            <a:pPr marL="457200" indent="-457200">
              <a:buFont typeface="Arial" panose="020B0604020202020204" pitchFamily="34" charset="0"/>
              <a:buChar char="•"/>
            </a:pPr>
            <a:r>
              <a:rPr lang="en-US" dirty="0"/>
              <a:t>FREE membership</a:t>
            </a:r>
          </a:p>
          <a:p>
            <a:pPr marL="457200" indent="-457200">
              <a:buFont typeface="Arial" panose="020B0604020202020204" pitchFamily="34" charset="0"/>
              <a:buChar char="•"/>
            </a:pPr>
            <a:r>
              <a:rPr lang="en-US" dirty="0"/>
              <a:t>Visit </a:t>
            </a:r>
            <a:r>
              <a:rPr lang="en-US" dirty="0">
                <a:hlinkClick r:id="rId2"/>
              </a:rPr>
              <a:t>www.immunizeallegheny.org</a:t>
            </a:r>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p:txBody>
          <a:bodyPr/>
          <a:lstStyle/>
          <a:p>
            <a:fld id="{495D8227-9DE4-4D42-8C1B-E10C828BC634}" type="datetime1">
              <a:rPr lang="en-US" smtClean="0"/>
              <a:pPr/>
              <a:t>6/4/2025</a:t>
            </a:fld>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p:txBody>
          <a:bodyPr/>
          <a:lstStyle/>
          <a:p>
            <a:fld id="{294A09A9-5501-47C1-A89A-A340965A2BE2}" type="slidenum">
              <a:rPr lang="en-US" smtClean="0"/>
              <a:pPr/>
              <a:t>13</a:t>
            </a:fld>
            <a:endParaRPr lang="en-US" dirty="0"/>
          </a:p>
        </p:txBody>
      </p:sp>
      <p:pic>
        <p:nvPicPr>
          <p:cNvPr id="7" name="Picture 6">
            <a:extLst>
              <a:ext uri="{FF2B5EF4-FFF2-40B4-BE49-F238E27FC236}">
                <a16:creationId xmlns:a16="http://schemas.microsoft.com/office/drawing/2014/main" id="{53E70BED-54B6-7F84-AB13-E981C5214BD5}"/>
              </a:ext>
            </a:extLst>
          </p:cNvPr>
          <p:cNvPicPr>
            <a:picLocks noChangeAspect="1"/>
          </p:cNvPicPr>
          <p:nvPr/>
        </p:nvPicPr>
        <p:blipFill>
          <a:blip r:embed="rId3"/>
          <a:stretch>
            <a:fillRect/>
          </a:stretch>
        </p:blipFill>
        <p:spPr>
          <a:xfrm>
            <a:off x="1245325" y="3137811"/>
            <a:ext cx="6360367" cy="3218539"/>
          </a:xfrm>
          <a:prstGeom prst="rect">
            <a:avLst/>
          </a:prstGeom>
        </p:spPr>
      </p:pic>
      <p:cxnSp>
        <p:nvCxnSpPr>
          <p:cNvPr id="9" name="Straight Arrow Connector 8">
            <a:extLst>
              <a:ext uri="{FF2B5EF4-FFF2-40B4-BE49-F238E27FC236}">
                <a16:creationId xmlns:a16="http://schemas.microsoft.com/office/drawing/2014/main" id="{2A28BCB7-A1C4-B4D4-F783-00F97A05CA89}"/>
              </a:ext>
            </a:extLst>
          </p:cNvPr>
          <p:cNvCxnSpPr/>
          <p:nvPr/>
        </p:nvCxnSpPr>
        <p:spPr>
          <a:xfrm flipH="1">
            <a:off x="6802017" y="3597583"/>
            <a:ext cx="606489" cy="28924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725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lstStyle/>
          <a:p>
            <a:r>
              <a:rPr lang="en-US" dirty="0"/>
              <a:t>Upcoming Local Conference</a:t>
            </a:r>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p:txBody>
          <a:bodyPr/>
          <a:lstStyle/>
          <a:p>
            <a:fld id="{495D8227-9DE4-4D42-8C1B-E10C828BC634}" type="datetime1">
              <a:rPr lang="en-US" smtClean="0"/>
              <a:pPr/>
              <a:t>6/4/2025</a:t>
            </a:fld>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p:txBody>
          <a:bodyPr/>
          <a:lstStyle/>
          <a:p>
            <a:fld id="{294A09A9-5501-47C1-A89A-A340965A2BE2}" type="slidenum">
              <a:rPr lang="en-US" smtClean="0"/>
              <a:pPr/>
              <a:t>14</a:t>
            </a:fld>
            <a:endParaRPr lang="en-US" dirty="0"/>
          </a:p>
        </p:txBody>
      </p:sp>
      <p:cxnSp>
        <p:nvCxnSpPr>
          <p:cNvPr id="9" name="Straight Arrow Connector 8">
            <a:extLst>
              <a:ext uri="{FF2B5EF4-FFF2-40B4-BE49-F238E27FC236}">
                <a16:creationId xmlns:a16="http://schemas.microsoft.com/office/drawing/2014/main" id="{2A28BCB7-A1C4-B4D4-F783-00F97A05CA89}"/>
              </a:ext>
            </a:extLst>
          </p:cNvPr>
          <p:cNvCxnSpPr/>
          <p:nvPr/>
        </p:nvCxnSpPr>
        <p:spPr>
          <a:xfrm flipH="1">
            <a:off x="6802017" y="3597583"/>
            <a:ext cx="606489" cy="28924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11" name="Content Placeholder 10">
            <a:extLst>
              <a:ext uri="{FF2B5EF4-FFF2-40B4-BE49-F238E27FC236}">
                <a16:creationId xmlns:a16="http://schemas.microsoft.com/office/drawing/2014/main" id="{487451F6-0888-7C3A-F093-CE32F80170EC}"/>
              </a:ext>
            </a:extLst>
          </p:cNvPr>
          <p:cNvPicPr>
            <a:picLocks noGrp="1" noChangeAspect="1"/>
          </p:cNvPicPr>
          <p:nvPr>
            <p:ph idx="1"/>
          </p:nvPr>
        </p:nvPicPr>
        <p:blipFill>
          <a:blip r:embed="rId2"/>
          <a:stretch>
            <a:fillRect/>
          </a:stretch>
        </p:blipFill>
        <p:spPr>
          <a:xfrm>
            <a:off x="1245333" y="1821770"/>
            <a:ext cx="6321793" cy="3590384"/>
          </a:xfrm>
        </p:spPr>
      </p:pic>
      <p:pic>
        <p:nvPicPr>
          <p:cNvPr id="13" name="Picture 12">
            <a:extLst>
              <a:ext uri="{FF2B5EF4-FFF2-40B4-BE49-F238E27FC236}">
                <a16:creationId xmlns:a16="http://schemas.microsoft.com/office/drawing/2014/main" id="{1DE09FC8-72BD-B689-E8BC-D7E5F2D354D1}"/>
              </a:ext>
            </a:extLst>
          </p:cNvPr>
          <p:cNvPicPr>
            <a:picLocks noChangeAspect="1"/>
          </p:cNvPicPr>
          <p:nvPr/>
        </p:nvPicPr>
        <p:blipFill>
          <a:blip r:embed="rId3"/>
          <a:stretch>
            <a:fillRect/>
          </a:stretch>
        </p:blipFill>
        <p:spPr>
          <a:xfrm>
            <a:off x="7933982" y="1913083"/>
            <a:ext cx="2741310" cy="3499071"/>
          </a:xfrm>
          <a:prstGeom prst="rect">
            <a:avLst/>
          </a:prstGeom>
        </p:spPr>
      </p:pic>
    </p:spTree>
    <p:extLst>
      <p:ext uri="{BB962C8B-B14F-4D97-AF65-F5344CB8AC3E}">
        <p14:creationId xmlns:p14="http://schemas.microsoft.com/office/powerpoint/2010/main" val="286211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E3DD-87B1-A721-62BA-CAFFDD1FAF24}"/>
              </a:ext>
            </a:extLst>
          </p:cNvPr>
          <p:cNvSpPr>
            <a:spLocks noGrp="1"/>
          </p:cNvSpPr>
          <p:nvPr>
            <p:ph type="title"/>
          </p:nvPr>
        </p:nvSpPr>
        <p:spPr>
          <a:xfrm>
            <a:off x="1202954" y="739992"/>
            <a:ext cx="9779183" cy="764454"/>
          </a:xfrm>
        </p:spPr>
        <p:txBody>
          <a:bodyPr/>
          <a:lstStyle/>
          <a:p>
            <a:r>
              <a:rPr lang="en-US" dirty="0"/>
              <a:t>Questions? Feel free to reach out!</a:t>
            </a:r>
          </a:p>
        </p:txBody>
      </p:sp>
      <p:sp>
        <p:nvSpPr>
          <p:cNvPr id="4" name="Date Placeholder 3">
            <a:extLst>
              <a:ext uri="{FF2B5EF4-FFF2-40B4-BE49-F238E27FC236}">
                <a16:creationId xmlns:a16="http://schemas.microsoft.com/office/drawing/2014/main" id="{FBEF130D-FAEB-4130-F981-CF0A5C33C4D0}"/>
              </a:ext>
            </a:extLst>
          </p:cNvPr>
          <p:cNvSpPr>
            <a:spLocks noGrp="1"/>
          </p:cNvSpPr>
          <p:nvPr>
            <p:ph type="dt" sz="half" idx="2"/>
          </p:nvPr>
        </p:nvSpPr>
        <p:spPr/>
        <p:txBody>
          <a:bodyPr/>
          <a:lstStyle/>
          <a:p>
            <a:fld id="{DD9C8446-696E-6942-B6C8-CC9CAD0B34E0}" type="datetime1">
              <a:rPr lang="en-US" smtClean="0"/>
              <a:pPr/>
              <a:t>6/4/2025</a:t>
            </a:fld>
            <a:endParaRPr lang="en-US" dirty="0"/>
          </a:p>
        </p:txBody>
      </p:sp>
      <p:sp>
        <p:nvSpPr>
          <p:cNvPr id="6" name="Slide Number Placeholder 5">
            <a:extLst>
              <a:ext uri="{FF2B5EF4-FFF2-40B4-BE49-F238E27FC236}">
                <a16:creationId xmlns:a16="http://schemas.microsoft.com/office/drawing/2014/main" id="{320AD5D0-5757-5129-FEFD-8650B86D4E9C}"/>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
        <p:nvSpPr>
          <p:cNvPr id="5" name="Content Placeholder 4">
            <a:extLst>
              <a:ext uri="{FF2B5EF4-FFF2-40B4-BE49-F238E27FC236}">
                <a16:creationId xmlns:a16="http://schemas.microsoft.com/office/drawing/2014/main" id="{1318427C-C258-E628-AFB7-0EEEAF1D82B7}"/>
              </a:ext>
            </a:extLst>
          </p:cNvPr>
          <p:cNvSpPr>
            <a:spLocks noGrp="1"/>
          </p:cNvSpPr>
          <p:nvPr>
            <p:ph idx="1"/>
          </p:nvPr>
        </p:nvSpPr>
        <p:spPr>
          <a:xfrm>
            <a:off x="1167493" y="2017467"/>
            <a:ext cx="5989087" cy="3366815"/>
          </a:xfrm>
        </p:spPr>
        <p:txBody>
          <a:bodyPr/>
          <a:lstStyle/>
          <a:p>
            <a:r>
              <a:rPr lang="en-US" dirty="0"/>
              <a:t>Mikaela Kluver</a:t>
            </a:r>
          </a:p>
          <a:p>
            <a:r>
              <a:rPr lang="en-US" dirty="0"/>
              <a:t>Email: </a:t>
            </a:r>
            <a:r>
              <a:rPr lang="en-US" dirty="0">
                <a:hlinkClick r:id="rId2"/>
              </a:rPr>
              <a:t>mkluver@paaap.org</a:t>
            </a:r>
            <a:endParaRPr lang="en-US" dirty="0"/>
          </a:p>
          <a:p>
            <a:r>
              <a:rPr lang="en-US" dirty="0"/>
              <a:t>Cell: 316-641-6008</a:t>
            </a:r>
          </a:p>
        </p:txBody>
      </p:sp>
    </p:spTree>
    <p:extLst>
      <p:ext uri="{BB962C8B-B14F-4D97-AF65-F5344CB8AC3E}">
        <p14:creationId xmlns:p14="http://schemas.microsoft.com/office/powerpoint/2010/main" val="362223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E65A-7837-AD1E-266F-2A627D56A546}"/>
              </a:ext>
            </a:extLst>
          </p:cNvPr>
          <p:cNvSpPr>
            <a:spLocks noGrp="1"/>
          </p:cNvSpPr>
          <p:nvPr>
            <p:ph type="title"/>
          </p:nvPr>
        </p:nvSpPr>
        <p:spPr/>
        <p:txBody>
          <a:bodyPr/>
          <a:lstStyle/>
          <a:p>
            <a:r>
              <a:rPr lang="en-US" sz="4400" dirty="0"/>
              <a:t>Who I am</a:t>
            </a:r>
          </a:p>
        </p:txBody>
      </p:sp>
      <p:graphicFrame>
        <p:nvGraphicFramePr>
          <p:cNvPr id="7" name="Content Placeholder 6">
            <a:extLst>
              <a:ext uri="{FF2B5EF4-FFF2-40B4-BE49-F238E27FC236}">
                <a16:creationId xmlns:a16="http://schemas.microsoft.com/office/drawing/2014/main" id="{4372FB4E-F109-99C3-332D-8105F45BCBB4}"/>
              </a:ext>
            </a:extLst>
          </p:cNvPr>
          <p:cNvGraphicFramePr>
            <a:graphicFrameLocks noGrp="1"/>
          </p:cNvGraphicFramePr>
          <p:nvPr>
            <p:ph idx="1"/>
            <p:extLst>
              <p:ext uri="{D42A27DB-BD31-4B8C-83A1-F6EECF244321}">
                <p14:modId xmlns:p14="http://schemas.microsoft.com/office/powerpoint/2010/main" val="570468"/>
              </p:ext>
            </p:extLst>
          </p:nvPr>
        </p:nvGraphicFramePr>
        <p:xfrm>
          <a:off x="1017061" y="1958108"/>
          <a:ext cx="4561703" cy="3611419"/>
        </p:xfrm>
        <a:graphic>
          <a:graphicData uri="http://schemas.openxmlformats.org/drawingml/2006/table">
            <a:tbl>
              <a:tblPr/>
              <a:tblGrid>
                <a:gridCol w="4561703">
                  <a:extLst>
                    <a:ext uri="{9D8B030D-6E8A-4147-A177-3AD203B41FA5}">
                      <a16:colId xmlns:a16="http://schemas.microsoft.com/office/drawing/2014/main" val="2653971627"/>
                    </a:ext>
                  </a:extLst>
                </a:gridCol>
              </a:tblGrid>
              <a:tr h="3611419">
                <a:tc>
                  <a:txBody>
                    <a:bodyPr/>
                    <a:lstStyle/>
                    <a:p>
                      <a:pPr>
                        <a:lnSpc>
                          <a:spcPct val="100000"/>
                        </a:lnSpc>
                      </a:pPr>
                      <a:r>
                        <a:rPr lang="en-US" sz="2000" dirty="0">
                          <a:solidFill>
                            <a:srgbClr val="333333"/>
                          </a:solidFill>
                          <a:effectLst/>
                          <a:latin typeface="+mn-lt"/>
                        </a:rPr>
                        <a:t>Mikaela Kluver</a:t>
                      </a:r>
                    </a:p>
                    <a:p>
                      <a:pPr>
                        <a:lnSpc>
                          <a:spcPct val="100000"/>
                        </a:lnSpc>
                      </a:pPr>
                      <a:endParaRPr lang="en-US" sz="2000" dirty="0">
                        <a:solidFill>
                          <a:srgbClr val="333333"/>
                        </a:solidFill>
                        <a:effectLst/>
                        <a:latin typeface="+mn-lt"/>
                      </a:endParaRPr>
                    </a:p>
                    <a:p>
                      <a:pPr>
                        <a:lnSpc>
                          <a:spcPct val="100000"/>
                        </a:lnSpc>
                      </a:pPr>
                      <a:r>
                        <a:rPr lang="en-US" sz="2000" dirty="0">
                          <a:solidFill>
                            <a:srgbClr val="333333"/>
                          </a:solidFill>
                          <a:effectLst/>
                          <a:latin typeface="+mn-lt"/>
                        </a:rPr>
                        <a:t>ACIC Community Outreach Coordinator</a:t>
                      </a:r>
                    </a:p>
                    <a:p>
                      <a:pPr>
                        <a:lnSpc>
                          <a:spcPct val="100000"/>
                        </a:lnSpc>
                      </a:pPr>
                      <a:r>
                        <a:rPr lang="en-US" sz="2000" dirty="0">
                          <a:solidFill>
                            <a:srgbClr val="333333"/>
                          </a:solidFill>
                          <a:effectLst/>
                          <a:latin typeface="+mn-lt"/>
                        </a:rPr>
                        <a:t>BS Biobehavioral Health</a:t>
                      </a:r>
                    </a:p>
                    <a:p>
                      <a:pPr>
                        <a:lnSpc>
                          <a:spcPct val="100000"/>
                        </a:lnSpc>
                      </a:pPr>
                      <a:r>
                        <a:rPr lang="en-US" sz="2000" dirty="0">
                          <a:solidFill>
                            <a:srgbClr val="333333"/>
                          </a:solidFill>
                          <a:effectLst/>
                          <a:latin typeface="+mn-lt"/>
                        </a:rPr>
                        <a:t>MPH Epidemiology</a:t>
                      </a:r>
                    </a:p>
                    <a:p>
                      <a:pPr>
                        <a:lnSpc>
                          <a:spcPct val="100000"/>
                        </a:lnSpc>
                      </a:pPr>
                      <a:endParaRPr lang="en-US" sz="2000" dirty="0">
                        <a:solidFill>
                          <a:srgbClr val="333333"/>
                        </a:solidFill>
                        <a:effectLst/>
                        <a:latin typeface="+mn-lt"/>
                      </a:endParaRPr>
                    </a:p>
                    <a:p>
                      <a:pPr>
                        <a:lnSpc>
                          <a:spcPct val="100000"/>
                        </a:lnSpc>
                      </a:pPr>
                      <a:r>
                        <a:rPr lang="en-US" sz="2000" dirty="0">
                          <a:solidFill>
                            <a:srgbClr val="333333"/>
                          </a:solidFill>
                          <a:effectLst/>
                          <a:latin typeface="+mn-lt"/>
                        </a:rPr>
                        <a:t>Background in research, community outreach, epidemiology, and public health</a:t>
                      </a:r>
                      <a:endParaRPr lang="en-US" sz="3600" dirty="0">
                        <a:effectLst/>
                        <a:latin typeface="+mn-lt"/>
                      </a:endParaRPr>
                    </a:p>
                  </a:txBody>
                  <a:tcPr marL="0" marR="0" marT="159868" marB="0" anchor="ctr">
                    <a:lnL>
                      <a:noFill/>
                    </a:lnL>
                    <a:lnR>
                      <a:noFill/>
                    </a:lnR>
                    <a:lnT>
                      <a:noFill/>
                    </a:lnT>
                    <a:lnB>
                      <a:noFill/>
                    </a:lnB>
                    <a:solidFill>
                      <a:srgbClr val="FFFFFF"/>
                    </a:solidFill>
                  </a:tcPr>
                </a:tc>
                <a:extLst>
                  <a:ext uri="{0D108BD9-81ED-4DB2-BD59-A6C34878D82A}">
                    <a16:rowId xmlns:a16="http://schemas.microsoft.com/office/drawing/2014/main" val="263445140"/>
                  </a:ext>
                </a:extLst>
              </a:tr>
            </a:tbl>
          </a:graphicData>
        </a:graphic>
      </p:graphicFrame>
      <p:sp>
        <p:nvSpPr>
          <p:cNvPr id="4" name="Date Placeholder 3">
            <a:extLst>
              <a:ext uri="{FF2B5EF4-FFF2-40B4-BE49-F238E27FC236}">
                <a16:creationId xmlns:a16="http://schemas.microsoft.com/office/drawing/2014/main" id="{1DB8B2BF-7B6C-292D-5571-3472B8D60760}"/>
              </a:ext>
            </a:extLst>
          </p:cNvPr>
          <p:cNvSpPr>
            <a:spLocks noGrp="1"/>
          </p:cNvSpPr>
          <p:nvPr>
            <p:ph type="dt" sz="half" idx="2"/>
          </p:nvPr>
        </p:nvSpPr>
        <p:spPr/>
        <p:txBody>
          <a:bodyPr/>
          <a:lstStyle/>
          <a:p>
            <a:fld id="{DD9C8446-696E-6942-B6C8-CC9CAD0B34E0}" type="datetime1">
              <a:rPr lang="en-US" smtClean="0"/>
              <a:pPr/>
              <a:t>6/4/2025</a:t>
            </a:fld>
            <a:endParaRPr lang="en-US" dirty="0"/>
          </a:p>
        </p:txBody>
      </p:sp>
      <p:sp>
        <p:nvSpPr>
          <p:cNvPr id="6" name="Slide Number Placeholder 5">
            <a:extLst>
              <a:ext uri="{FF2B5EF4-FFF2-40B4-BE49-F238E27FC236}">
                <a16:creationId xmlns:a16="http://schemas.microsoft.com/office/drawing/2014/main" id="{A3EA067D-12B2-2C34-119B-04B830405263}"/>
              </a:ext>
            </a:extLst>
          </p:cNvPr>
          <p:cNvSpPr>
            <a:spLocks noGrp="1"/>
          </p:cNvSpPr>
          <p:nvPr>
            <p:ph type="sldNum" sz="quarter" idx="4"/>
          </p:nvPr>
        </p:nvSpPr>
        <p:spPr/>
        <p:txBody>
          <a:bodyPr/>
          <a:lstStyle/>
          <a:p>
            <a:fld id="{294A09A9-5501-47C1-A89A-A340965A2BE2}" type="slidenum">
              <a:rPr lang="en-US" smtClean="0"/>
              <a:pPr/>
              <a:t>2</a:t>
            </a:fld>
            <a:endParaRPr lang="en-US" dirty="0"/>
          </a:p>
        </p:txBody>
      </p:sp>
      <p:pic>
        <p:nvPicPr>
          <p:cNvPr id="5" name="Picture 4" descr="A person with long brown hair&#10;&#10;Description automatically generated">
            <a:extLst>
              <a:ext uri="{FF2B5EF4-FFF2-40B4-BE49-F238E27FC236}">
                <a16:creationId xmlns:a16="http://schemas.microsoft.com/office/drawing/2014/main" id="{6FFCA9A1-070D-164F-0FA8-634388B2EB1E}"/>
              </a:ext>
            </a:extLst>
          </p:cNvPr>
          <p:cNvPicPr>
            <a:picLocks noChangeAspect="1"/>
          </p:cNvPicPr>
          <p:nvPr/>
        </p:nvPicPr>
        <p:blipFill rotWithShape="1">
          <a:blip r:embed="rId2"/>
          <a:srcRect t="35833" b="33194"/>
          <a:stretch/>
        </p:blipFill>
        <p:spPr>
          <a:xfrm>
            <a:off x="6057083" y="2190750"/>
            <a:ext cx="4172767" cy="2796883"/>
          </a:xfrm>
          <a:prstGeom prst="rect">
            <a:avLst/>
          </a:prstGeom>
        </p:spPr>
      </p:pic>
    </p:spTree>
    <p:extLst>
      <p:ext uri="{BB962C8B-B14F-4D97-AF65-F5344CB8AC3E}">
        <p14:creationId xmlns:p14="http://schemas.microsoft.com/office/powerpoint/2010/main" val="304857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E65A-7837-AD1E-266F-2A627D56A546}"/>
              </a:ext>
            </a:extLst>
          </p:cNvPr>
          <p:cNvSpPr>
            <a:spLocks noGrp="1"/>
          </p:cNvSpPr>
          <p:nvPr>
            <p:ph type="title"/>
          </p:nvPr>
        </p:nvSpPr>
        <p:spPr/>
        <p:txBody>
          <a:bodyPr/>
          <a:lstStyle/>
          <a:p>
            <a:r>
              <a:rPr lang="en-US" sz="4400" dirty="0"/>
              <a:t>History &amp; Goals</a:t>
            </a:r>
          </a:p>
        </p:txBody>
      </p:sp>
      <p:sp>
        <p:nvSpPr>
          <p:cNvPr id="3" name="Text Placeholder 2">
            <a:extLst>
              <a:ext uri="{FF2B5EF4-FFF2-40B4-BE49-F238E27FC236}">
                <a16:creationId xmlns:a16="http://schemas.microsoft.com/office/drawing/2014/main" id="{AAB2EBFD-F033-0713-80C6-4C638C227312}"/>
              </a:ext>
            </a:extLst>
          </p:cNvPr>
          <p:cNvSpPr>
            <a:spLocks noGrp="1"/>
          </p:cNvSpPr>
          <p:nvPr>
            <p:ph idx="1"/>
          </p:nvPr>
        </p:nvSpPr>
        <p:spPr>
          <a:xfrm>
            <a:off x="1167493" y="1959428"/>
            <a:ext cx="4663440" cy="3266759"/>
          </a:xfrm>
        </p:spPr>
        <p:txBody>
          <a:bodyPr/>
          <a:lstStyle/>
          <a:p>
            <a:pPr marL="342900" indent="-342900">
              <a:buFont typeface="Arial" panose="020B0604020202020204" pitchFamily="34" charset="0"/>
              <a:buChar char="•"/>
            </a:pPr>
            <a:r>
              <a:rPr lang="en-US" sz="2400" dirty="0"/>
              <a:t>Founded in 2005</a:t>
            </a:r>
          </a:p>
          <a:p>
            <a:pPr marL="342900" indent="-342900">
              <a:buFont typeface="Arial" panose="020B0604020202020204" pitchFamily="34" charset="0"/>
              <a:buChar char="•"/>
            </a:pPr>
            <a:r>
              <a:rPr lang="en-US" sz="2400" dirty="0"/>
              <a:t>Main goals: </a:t>
            </a:r>
          </a:p>
          <a:p>
            <a:pPr marL="800100" lvl="1" indent="-342900">
              <a:buFont typeface="Arial" panose="020B0604020202020204" pitchFamily="34" charset="0"/>
              <a:buChar char="•"/>
            </a:pPr>
            <a:r>
              <a:rPr lang="en-US" sz="2400" dirty="0"/>
              <a:t>Education</a:t>
            </a:r>
          </a:p>
          <a:p>
            <a:pPr marL="800100" lvl="1" indent="-342900">
              <a:buFont typeface="Arial" panose="020B0604020202020204" pitchFamily="34" charset="0"/>
              <a:buChar char="•"/>
            </a:pPr>
            <a:r>
              <a:rPr lang="en-US" sz="2400" dirty="0"/>
              <a:t>Advocacy</a:t>
            </a:r>
          </a:p>
          <a:p>
            <a:pPr marL="800100" lvl="1" indent="-342900">
              <a:buFont typeface="Arial" panose="020B0604020202020204" pitchFamily="34" charset="0"/>
              <a:buChar char="•"/>
            </a:pPr>
            <a:r>
              <a:rPr lang="en-US" sz="2400" dirty="0"/>
              <a:t>Membership</a:t>
            </a:r>
          </a:p>
          <a:p>
            <a:pPr marL="800100" lvl="1" indent="-342900">
              <a:buFont typeface="Arial" panose="020B0604020202020204" pitchFamily="34" charset="0"/>
              <a:buChar char="•"/>
            </a:pPr>
            <a:r>
              <a:rPr lang="en-US" dirty="0">
                <a:solidFill>
                  <a:schemeClr val="bg1"/>
                </a:solidFill>
              </a:rPr>
              <a:t>Education</a:t>
            </a:r>
          </a:p>
          <a:p>
            <a:pPr marL="800100" lvl="1" indent="-342900">
              <a:buFont typeface="Arial" panose="020B0604020202020204" pitchFamily="34" charset="0"/>
              <a:buChar char="•"/>
            </a:pPr>
            <a:r>
              <a:rPr lang="en-US" dirty="0">
                <a:solidFill>
                  <a:schemeClr val="bg1"/>
                </a:solidFill>
              </a:rPr>
              <a:t>Advocacy</a:t>
            </a:r>
          </a:p>
          <a:p>
            <a:pPr marL="800100" lvl="1" indent="-342900">
              <a:buFont typeface="Arial" panose="020B0604020202020204" pitchFamily="34" charset="0"/>
              <a:buChar char="•"/>
            </a:pPr>
            <a:r>
              <a:rPr lang="en-US" dirty="0">
                <a:solidFill>
                  <a:schemeClr val="bg1"/>
                </a:solidFill>
              </a:rPr>
              <a:t>Membership</a:t>
            </a:r>
          </a:p>
          <a:p>
            <a:pPr marL="800100" lvl="1" indent="-342900">
              <a:buFont typeface="Arial" panose="020B0604020202020204" pitchFamily="34" charset="0"/>
              <a:buChar char="•"/>
            </a:pPr>
            <a:endParaRPr lang="en-US" dirty="0">
              <a:solidFill>
                <a:schemeClr val="bg1"/>
              </a:solidFill>
            </a:endParaRPr>
          </a:p>
          <a:p>
            <a:pPr marL="800100" lvl="1" indent="-342900">
              <a:buFont typeface="Arial" panose="020B0604020202020204" pitchFamily="34" charset="0"/>
              <a:buChar char="•"/>
            </a:pPr>
            <a:endParaRPr lang="en-US" dirty="0">
              <a:solidFill>
                <a:schemeClr val="bg1"/>
              </a:solidFill>
            </a:endParaRPr>
          </a:p>
        </p:txBody>
      </p:sp>
      <p:sp>
        <p:nvSpPr>
          <p:cNvPr id="4" name="Date Placeholder 3">
            <a:extLst>
              <a:ext uri="{FF2B5EF4-FFF2-40B4-BE49-F238E27FC236}">
                <a16:creationId xmlns:a16="http://schemas.microsoft.com/office/drawing/2014/main" id="{1DB8B2BF-7B6C-292D-5571-3472B8D60760}"/>
              </a:ext>
            </a:extLst>
          </p:cNvPr>
          <p:cNvSpPr>
            <a:spLocks noGrp="1"/>
          </p:cNvSpPr>
          <p:nvPr>
            <p:ph type="dt" sz="half" idx="2"/>
          </p:nvPr>
        </p:nvSpPr>
        <p:spPr/>
        <p:txBody>
          <a:bodyPr/>
          <a:lstStyle/>
          <a:p>
            <a:fld id="{DD9C8446-696E-6942-B6C8-CC9CAD0B34E0}" type="datetime1">
              <a:rPr lang="en-US" smtClean="0"/>
              <a:pPr/>
              <a:t>6/4/2025</a:t>
            </a:fld>
            <a:endParaRPr lang="en-US" dirty="0"/>
          </a:p>
        </p:txBody>
      </p:sp>
      <p:sp>
        <p:nvSpPr>
          <p:cNvPr id="6" name="Slide Number Placeholder 5">
            <a:extLst>
              <a:ext uri="{FF2B5EF4-FFF2-40B4-BE49-F238E27FC236}">
                <a16:creationId xmlns:a16="http://schemas.microsoft.com/office/drawing/2014/main" id="{A3EA067D-12B2-2C34-119B-04B830405263}"/>
              </a:ext>
            </a:extLst>
          </p:cNvPr>
          <p:cNvSpPr>
            <a:spLocks noGrp="1"/>
          </p:cNvSpPr>
          <p:nvPr>
            <p:ph type="sldNum" sz="quarter" idx="4"/>
          </p:nvPr>
        </p:nvSpPr>
        <p:spPr/>
        <p:txBody>
          <a:bodyPr/>
          <a:lstStyle/>
          <a:p>
            <a:fld id="{294A09A9-5501-47C1-A89A-A340965A2BE2}" type="slidenum">
              <a:rPr lang="en-US" smtClean="0"/>
              <a:pPr/>
              <a:t>3</a:t>
            </a:fld>
            <a:endParaRPr lang="en-US" dirty="0"/>
          </a:p>
        </p:txBody>
      </p:sp>
      <p:sp>
        <p:nvSpPr>
          <p:cNvPr id="5" name="Content Placeholder 4">
            <a:extLst>
              <a:ext uri="{FF2B5EF4-FFF2-40B4-BE49-F238E27FC236}">
                <a16:creationId xmlns:a16="http://schemas.microsoft.com/office/drawing/2014/main" id="{55BD23EB-F3B0-6D4D-3D32-F1F30C964040}"/>
              </a:ext>
            </a:extLst>
          </p:cNvPr>
          <p:cNvSpPr>
            <a:spLocks noGrp="1"/>
          </p:cNvSpPr>
          <p:nvPr>
            <p:ph idx="10"/>
          </p:nvPr>
        </p:nvSpPr>
        <p:spPr>
          <a:xfrm>
            <a:off x="5830933" y="1959427"/>
            <a:ext cx="4663440" cy="3266759"/>
          </a:xfrm>
        </p:spPr>
        <p:txBody>
          <a:bodyPr/>
          <a:lstStyle/>
          <a:p>
            <a:pPr marL="0" marR="0">
              <a:spcBef>
                <a:spcPts val="0"/>
              </a:spcBef>
              <a:spcAft>
                <a:spcPts val="0"/>
              </a:spcAft>
            </a:pPr>
            <a:r>
              <a:rPr lang="en-US" sz="2400" dirty="0">
                <a:solidFill>
                  <a:srgbClr val="0E101A"/>
                </a:solidFill>
                <a:effectLst/>
                <a:latin typeface="Calibri" panose="020F0502020204030204" pitchFamily="34" charset="0"/>
                <a:ea typeface="Times New Roman" panose="02020603050405020304" pitchFamily="18" charset="0"/>
              </a:rPr>
              <a:t> </a:t>
            </a:r>
            <a:r>
              <a:rPr lang="en-US" sz="2400" dirty="0"/>
              <a:t>Comprised of:</a:t>
            </a:r>
          </a:p>
          <a:p>
            <a:pPr marL="342900" marR="0" indent="-342900">
              <a:spcBef>
                <a:spcPts val="0"/>
              </a:spcBef>
              <a:spcAft>
                <a:spcPts val="0"/>
              </a:spcAft>
              <a:buFont typeface="Arial" panose="020B0604020202020204" pitchFamily="34" charset="0"/>
              <a:buChar char="•"/>
            </a:pPr>
            <a:r>
              <a:rPr lang="en-US" sz="2400" dirty="0"/>
              <a:t>Physicians</a:t>
            </a:r>
          </a:p>
          <a:p>
            <a:pPr marL="342900" marR="0" indent="-342900">
              <a:spcBef>
                <a:spcPts val="0"/>
              </a:spcBef>
              <a:spcAft>
                <a:spcPts val="0"/>
              </a:spcAft>
              <a:buFont typeface="Arial" panose="020B0604020202020204" pitchFamily="34" charset="0"/>
              <a:buChar char="•"/>
            </a:pPr>
            <a:r>
              <a:rPr lang="en-US" sz="2400" dirty="0"/>
              <a:t>Nurses </a:t>
            </a:r>
          </a:p>
          <a:p>
            <a:pPr marL="342900" marR="0" indent="-342900">
              <a:spcBef>
                <a:spcPts val="0"/>
              </a:spcBef>
              <a:spcAft>
                <a:spcPts val="0"/>
              </a:spcAft>
              <a:buFont typeface="Arial" panose="020B0604020202020204" pitchFamily="34" charset="0"/>
              <a:buChar char="•"/>
            </a:pPr>
            <a:r>
              <a:rPr lang="en-US" sz="2400" dirty="0"/>
              <a:t>Pharmacists</a:t>
            </a:r>
          </a:p>
          <a:p>
            <a:pPr marL="342900" marR="0" indent="-342900">
              <a:spcBef>
                <a:spcPts val="0"/>
              </a:spcBef>
              <a:spcAft>
                <a:spcPts val="0"/>
              </a:spcAft>
              <a:buFont typeface="Arial" panose="020B0604020202020204" pitchFamily="34" charset="0"/>
              <a:buChar char="•"/>
            </a:pPr>
            <a:r>
              <a:rPr lang="en-US" sz="2400" dirty="0"/>
              <a:t>Teachers</a:t>
            </a:r>
          </a:p>
          <a:p>
            <a:pPr marL="342900" marR="0" indent="-342900">
              <a:spcBef>
                <a:spcPts val="0"/>
              </a:spcBef>
              <a:spcAft>
                <a:spcPts val="0"/>
              </a:spcAft>
              <a:buFont typeface="Arial" panose="020B0604020202020204" pitchFamily="34" charset="0"/>
              <a:buChar char="•"/>
            </a:pPr>
            <a:r>
              <a:rPr lang="en-US" sz="2400" dirty="0"/>
              <a:t>Human services staff</a:t>
            </a:r>
          </a:p>
          <a:p>
            <a:pPr marL="342900" marR="0" indent="-342900">
              <a:spcBef>
                <a:spcPts val="0"/>
              </a:spcBef>
              <a:spcAft>
                <a:spcPts val="0"/>
              </a:spcAft>
              <a:buFont typeface="Arial" panose="020B0604020202020204" pitchFamily="34" charset="0"/>
              <a:buChar char="•"/>
            </a:pPr>
            <a:r>
              <a:rPr lang="en-US" sz="2400" dirty="0"/>
              <a:t>Public health professionals</a:t>
            </a:r>
          </a:p>
          <a:p>
            <a:pPr marL="342900" marR="0" indent="-342900">
              <a:spcBef>
                <a:spcPts val="0"/>
              </a:spcBef>
              <a:spcAft>
                <a:spcPts val="0"/>
              </a:spcAft>
              <a:buFont typeface="Arial" panose="020B0604020202020204" pitchFamily="34" charset="0"/>
              <a:buChar char="•"/>
            </a:pPr>
            <a:r>
              <a:rPr lang="en-US" sz="2400" dirty="0"/>
              <a:t>Community members. </a:t>
            </a:r>
          </a:p>
          <a:p>
            <a:pPr marL="342900" marR="0" indent="-342900">
              <a:spcBef>
                <a:spcPts val="0"/>
              </a:spcBef>
              <a:spcAft>
                <a:spcPts val="0"/>
              </a:spcAft>
              <a:buFont typeface="Arial" panose="020B0604020202020204" pitchFamily="34" charset="0"/>
              <a:buChar char="•"/>
            </a:pPr>
            <a:r>
              <a:rPr lang="en-US" sz="2400" dirty="0"/>
              <a:t>Anyone interested in vaccine education and promotion!</a:t>
            </a:r>
          </a:p>
        </p:txBody>
      </p:sp>
    </p:spTree>
    <p:extLst>
      <p:ext uri="{BB962C8B-B14F-4D97-AF65-F5344CB8AC3E}">
        <p14:creationId xmlns:p14="http://schemas.microsoft.com/office/powerpoint/2010/main" val="111084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A7CA863-BF09-3EAF-2F61-A9B62FADA9C6}"/>
              </a:ext>
            </a:extLst>
          </p:cNvPr>
          <p:cNvSpPr>
            <a:spLocks noGrp="1"/>
          </p:cNvSpPr>
          <p:nvPr>
            <p:ph type="title"/>
          </p:nvPr>
        </p:nvSpPr>
        <p:spPr>
          <a:xfrm>
            <a:off x="1167492" y="381000"/>
            <a:ext cx="9779183" cy="634483"/>
          </a:xfrm>
        </p:spPr>
        <p:txBody>
          <a:bodyPr/>
          <a:lstStyle/>
          <a:p>
            <a:r>
              <a:rPr lang="en-US" dirty="0"/>
              <a:t>“Greater Pittsburgh Area”</a:t>
            </a:r>
          </a:p>
        </p:txBody>
      </p:sp>
      <p:pic>
        <p:nvPicPr>
          <p:cNvPr id="1026" name="Picture 2" descr="County Type 10 | Department of Transportation | Commonwealth ...">
            <a:extLst>
              <a:ext uri="{FF2B5EF4-FFF2-40B4-BE49-F238E27FC236}">
                <a16:creationId xmlns:a16="http://schemas.microsoft.com/office/drawing/2014/main" id="{A0BE189D-E128-BD14-C4AA-481A259E41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0574" y="1140376"/>
            <a:ext cx="7710851" cy="44372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3C6DDA7-B9F7-B21F-AB3B-BA67DE636352}"/>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7" name="Oval 6">
            <a:extLst>
              <a:ext uri="{FF2B5EF4-FFF2-40B4-BE49-F238E27FC236}">
                <a16:creationId xmlns:a16="http://schemas.microsoft.com/office/drawing/2014/main" id="{3E3751D7-8368-1720-F99D-1C88C509C38D}"/>
              </a:ext>
            </a:extLst>
          </p:cNvPr>
          <p:cNvSpPr/>
          <p:nvPr/>
        </p:nvSpPr>
        <p:spPr>
          <a:xfrm>
            <a:off x="2332286" y="3526972"/>
            <a:ext cx="1204016" cy="120506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CA74836-87E2-F1BC-8E9B-81950EB2051F}"/>
              </a:ext>
            </a:extLst>
          </p:cNvPr>
          <p:cNvCxnSpPr/>
          <p:nvPr/>
        </p:nvCxnSpPr>
        <p:spPr>
          <a:xfrm flipV="1">
            <a:off x="1468303" y="4539688"/>
            <a:ext cx="863983" cy="6344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92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C9B0-0C92-930D-1B4A-34A1F292F1EB}"/>
              </a:ext>
            </a:extLst>
          </p:cNvPr>
          <p:cNvSpPr>
            <a:spLocks noGrp="1"/>
          </p:cNvSpPr>
          <p:nvPr>
            <p:ph type="title"/>
          </p:nvPr>
        </p:nvSpPr>
        <p:spPr/>
        <p:txBody>
          <a:bodyPr/>
          <a:lstStyle/>
          <a:p>
            <a:r>
              <a:rPr lang="en-US" dirty="0"/>
              <a:t>Grant Goals 2024-2025</a:t>
            </a:r>
          </a:p>
        </p:txBody>
      </p:sp>
      <p:graphicFrame>
        <p:nvGraphicFramePr>
          <p:cNvPr id="7" name="Content Placeholder 6">
            <a:extLst>
              <a:ext uri="{FF2B5EF4-FFF2-40B4-BE49-F238E27FC236}">
                <a16:creationId xmlns:a16="http://schemas.microsoft.com/office/drawing/2014/main" id="{9C574E06-35AA-B77B-9F6D-122A7566EC75}"/>
              </a:ext>
            </a:extLst>
          </p:cNvPr>
          <p:cNvGraphicFramePr>
            <a:graphicFrameLocks noGrp="1"/>
          </p:cNvGraphicFramePr>
          <p:nvPr>
            <p:ph idx="1"/>
            <p:extLst>
              <p:ext uri="{D42A27DB-BD31-4B8C-83A1-F6EECF244321}">
                <p14:modId xmlns:p14="http://schemas.microsoft.com/office/powerpoint/2010/main" val="678746302"/>
              </p:ext>
            </p:extLst>
          </p:nvPr>
        </p:nvGraphicFramePr>
        <p:xfrm>
          <a:off x="1166813" y="2017713"/>
          <a:ext cx="9780587" cy="336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5DAF027-32A0-52DE-717D-1840938290E3}"/>
              </a:ext>
            </a:extLst>
          </p:cNvPr>
          <p:cNvSpPr>
            <a:spLocks noGrp="1"/>
          </p:cNvSpPr>
          <p:nvPr>
            <p:ph type="dt" sz="half" idx="2"/>
          </p:nvPr>
        </p:nvSpPr>
        <p:spPr/>
        <p:txBody>
          <a:bodyPr/>
          <a:lstStyle/>
          <a:p>
            <a:fld id="{DD9C8446-696E-6942-B6C8-CC9CAD0B34E0}" type="datetime1">
              <a:rPr lang="en-US" smtClean="0"/>
              <a:pPr/>
              <a:t>6/4/2025</a:t>
            </a:fld>
            <a:endParaRPr lang="en-US" dirty="0"/>
          </a:p>
        </p:txBody>
      </p:sp>
      <p:sp>
        <p:nvSpPr>
          <p:cNvPr id="5" name="Footer Placeholder 4">
            <a:extLst>
              <a:ext uri="{FF2B5EF4-FFF2-40B4-BE49-F238E27FC236}">
                <a16:creationId xmlns:a16="http://schemas.microsoft.com/office/drawing/2014/main" id="{AA92D404-40F6-05CF-9AE0-5C6F4078FB6B}"/>
              </a:ext>
            </a:extLst>
          </p:cNvPr>
          <p:cNvSpPr>
            <a:spLocks noGrp="1"/>
          </p:cNvSpPr>
          <p:nvPr>
            <p:ph type="ftr" sz="quarter" idx="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74A74F8-6373-0113-C680-FED283C45A59}"/>
              </a:ext>
            </a:extLst>
          </p:cNvPr>
          <p:cNvSpPr>
            <a:spLocks noGrp="1"/>
          </p:cNvSpPr>
          <p:nvPr>
            <p:ph type="sldNum" sz="quarter" idx="4"/>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32195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4A72-A4A8-2988-D0C9-12DBAFEA71CF}"/>
              </a:ext>
            </a:extLst>
          </p:cNvPr>
          <p:cNvSpPr>
            <a:spLocks noGrp="1"/>
          </p:cNvSpPr>
          <p:nvPr>
            <p:ph type="title"/>
          </p:nvPr>
        </p:nvSpPr>
        <p:spPr/>
        <p:txBody>
          <a:bodyPr/>
          <a:lstStyle/>
          <a:p>
            <a:r>
              <a:rPr lang="en-US" dirty="0"/>
              <a:t>Volunteer Engagement</a:t>
            </a:r>
          </a:p>
        </p:txBody>
      </p:sp>
      <p:sp>
        <p:nvSpPr>
          <p:cNvPr id="3" name="Content Placeholder 2">
            <a:extLst>
              <a:ext uri="{FF2B5EF4-FFF2-40B4-BE49-F238E27FC236}">
                <a16:creationId xmlns:a16="http://schemas.microsoft.com/office/drawing/2014/main" id="{C0650950-A243-EEF3-7067-CB175C92B195}"/>
              </a:ext>
            </a:extLst>
          </p:cNvPr>
          <p:cNvSpPr>
            <a:spLocks noGrp="1"/>
          </p:cNvSpPr>
          <p:nvPr>
            <p:ph type="body" idx="1"/>
          </p:nvPr>
        </p:nvSpPr>
        <p:spPr/>
        <p:txBody>
          <a:bodyPr/>
          <a:lstStyle/>
          <a:p>
            <a:pPr marL="457200" indent="-457200">
              <a:buFont typeface="Arial" panose="020B0604020202020204" pitchFamily="34" charset="0"/>
              <a:buChar char="•"/>
            </a:pPr>
            <a:r>
              <a:rPr lang="en-US" sz="1800" dirty="0"/>
              <a:t>Needs assessment was sent out to membership in the beginning of 2024</a:t>
            </a:r>
          </a:p>
          <a:p>
            <a:pPr marL="457200" indent="-457200">
              <a:buFont typeface="Arial" panose="020B0604020202020204" pitchFamily="34" charset="0"/>
              <a:buChar char="•"/>
            </a:pPr>
            <a:r>
              <a:rPr lang="en-US" sz="1800" dirty="0"/>
              <a:t>Upon draft of 2024 – 2025 RFP Community Outreach Committee was established</a:t>
            </a:r>
          </a:p>
          <a:p>
            <a:pPr marL="457200" indent="-457200">
              <a:buFont typeface="Arial" panose="020B0604020202020204" pitchFamily="34" charset="0"/>
              <a:buChar char="•"/>
            </a:pPr>
            <a:r>
              <a:rPr lang="en-US" sz="1800" dirty="0"/>
              <a:t>Expectation of joining:</a:t>
            </a:r>
          </a:p>
          <a:p>
            <a:pPr marL="914400" lvl="1" indent="-457200">
              <a:buFont typeface="Arial" panose="020B0604020202020204" pitchFamily="34" charset="0"/>
              <a:buChar char="•"/>
            </a:pPr>
            <a:r>
              <a:rPr lang="en-US" sz="1600" dirty="0">
                <a:solidFill>
                  <a:schemeClr val="bg1"/>
                </a:solidFill>
              </a:rPr>
              <a:t>Once a month a committee meeting is 1 hour in duration. This would be on Microsoft Teams unless we want to occasionally meet in person. </a:t>
            </a:r>
          </a:p>
          <a:p>
            <a:pPr marL="914400" lvl="1" indent="-457200">
              <a:buFont typeface="Arial" panose="020B0604020202020204" pitchFamily="34" charset="0"/>
              <a:buChar char="•"/>
            </a:pPr>
            <a:r>
              <a:rPr lang="en-US" sz="1600" dirty="0">
                <a:solidFill>
                  <a:schemeClr val="bg1"/>
                </a:solidFill>
              </a:rPr>
              <a:t>Commitment to attend at least 1 outreach event annually and be active in the committee with bringing information on upcoming events in the community or other ideas of how to better and sustain our efforts. All ideas are welcome!</a:t>
            </a:r>
          </a:p>
          <a:p>
            <a:pPr marL="457200" indent="-457200">
              <a:buFont typeface="Arial" panose="020B0604020202020204" pitchFamily="34" charset="0"/>
              <a:buChar char="•"/>
            </a:pPr>
            <a:r>
              <a:rPr lang="en-US" sz="2000" dirty="0"/>
              <a:t>On average 8 to 12 people attended the monthly meetings</a:t>
            </a:r>
          </a:p>
          <a:p>
            <a:pPr lvl="1"/>
            <a:endParaRPr lang="en-US" sz="1600" dirty="0"/>
          </a:p>
          <a:p>
            <a:pPr marL="457200" indent="-4572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92469B67-CBA9-3491-7857-407AF6924A5E}"/>
              </a:ext>
            </a:extLst>
          </p:cNvPr>
          <p:cNvSpPr>
            <a:spLocks noGrp="1"/>
          </p:cNvSpPr>
          <p:nvPr>
            <p:ph type="dt" sz="half" idx="10"/>
          </p:nvPr>
        </p:nvSpPr>
        <p:spPr/>
        <p:txBody>
          <a:bodyPr/>
          <a:lstStyle/>
          <a:p>
            <a:fld id="{DD9C8446-696E-6942-B6C8-CC9CAD0B34E0}" type="datetime1">
              <a:rPr lang="en-US" smtClean="0"/>
              <a:pPr/>
              <a:t>6/4/2025</a:t>
            </a:fld>
            <a:endParaRPr lang="en-US" dirty="0"/>
          </a:p>
        </p:txBody>
      </p:sp>
      <p:sp>
        <p:nvSpPr>
          <p:cNvPr id="5" name="Footer Placeholder 4">
            <a:extLst>
              <a:ext uri="{FF2B5EF4-FFF2-40B4-BE49-F238E27FC236}">
                <a16:creationId xmlns:a16="http://schemas.microsoft.com/office/drawing/2014/main" id="{61201BEB-6271-A67F-B024-A7820013FEB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2DB1B6A-538D-22FA-F1A0-5ED150E9A020}"/>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94729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tar: 5 Points 13">
            <a:extLst>
              <a:ext uri="{FF2B5EF4-FFF2-40B4-BE49-F238E27FC236}">
                <a16:creationId xmlns:a16="http://schemas.microsoft.com/office/drawing/2014/main" id="{8E66777A-388B-880A-78C2-A7A3B209DC6A}"/>
              </a:ext>
            </a:extLst>
          </p:cNvPr>
          <p:cNvSpPr/>
          <p:nvPr/>
        </p:nvSpPr>
        <p:spPr>
          <a:xfrm>
            <a:off x="8324850" y="922629"/>
            <a:ext cx="1162050" cy="979487"/>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57317-127C-F685-E26F-8B5A37856C3F}"/>
              </a:ext>
            </a:extLst>
          </p:cNvPr>
          <p:cNvSpPr>
            <a:spLocks noGrp="1"/>
          </p:cNvSpPr>
          <p:nvPr>
            <p:ph type="title"/>
          </p:nvPr>
        </p:nvSpPr>
        <p:spPr>
          <a:xfrm>
            <a:off x="1157967" y="0"/>
            <a:ext cx="9779183" cy="1325563"/>
          </a:xfrm>
        </p:spPr>
        <p:txBody>
          <a:bodyPr/>
          <a:lstStyle/>
          <a:p>
            <a:r>
              <a:rPr lang="en-US" dirty="0"/>
              <a:t>Metrics</a:t>
            </a:r>
          </a:p>
        </p:txBody>
      </p:sp>
      <p:sp>
        <p:nvSpPr>
          <p:cNvPr id="13" name="Content Placeholder 12">
            <a:extLst>
              <a:ext uri="{FF2B5EF4-FFF2-40B4-BE49-F238E27FC236}">
                <a16:creationId xmlns:a16="http://schemas.microsoft.com/office/drawing/2014/main" id="{47B01E62-FD80-0D20-5BBE-CF873135B109}"/>
              </a:ext>
            </a:extLst>
          </p:cNvPr>
          <p:cNvSpPr>
            <a:spLocks noGrp="1"/>
          </p:cNvSpPr>
          <p:nvPr>
            <p:ph idx="1"/>
          </p:nvPr>
        </p:nvSpPr>
        <p:spPr>
          <a:xfrm>
            <a:off x="1206409" y="1249363"/>
            <a:ext cx="9779182" cy="3366815"/>
          </a:xfrm>
        </p:spPr>
        <p:txBody>
          <a:bodyPr/>
          <a:lstStyle/>
          <a:p>
            <a:r>
              <a:rPr lang="en-US" dirty="0"/>
              <a:t>2023-2024 Total = 33		2024-2025 Total = 70</a:t>
            </a:r>
          </a:p>
        </p:txBody>
      </p:sp>
      <p:sp>
        <p:nvSpPr>
          <p:cNvPr id="4" name="Date Placeholder 3">
            <a:extLst>
              <a:ext uri="{FF2B5EF4-FFF2-40B4-BE49-F238E27FC236}">
                <a16:creationId xmlns:a16="http://schemas.microsoft.com/office/drawing/2014/main" id="{3760E63C-CC4F-23CB-61CC-C87A74DB4088}"/>
              </a:ext>
            </a:extLst>
          </p:cNvPr>
          <p:cNvSpPr>
            <a:spLocks noGrp="1"/>
          </p:cNvSpPr>
          <p:nvPr>
            <p:ph type="dt" sz="half" idx="2"/>
          </p:nvPr>
        </p:nvSpPr>
        <p:spPr/>
        <p:txBody>
          <a:bodyPr/>
          <a:lstStyle/>
          <a:p>
            <a:fld id="{C1583C39-01BF-7F43-854C-FBB4E9AB6B0C}" type="datetime1">
              <a:rPr lang="en-US" smtClean="0"/>
              <a:pPr/>
              <a:t>6/4/2025</a:t>
            </a:fld>
            <a:endParaRPr lang="en-US" dirty="0"/>
          </a:p>
        </p:txBody>
      </p:sp>
      <p:sp>
        <p:nvSpPr>
          <p:cNvPr id="5" name="Footer Placeholder 4">
            <a:extLst>
              <a:ext uri="{FF2B5EF4-FFF2-40B4-BE49-F238E27FC236}">
                <a16:creationId xmlns:a16="http://schemas.microsoft.com/office/drawing/2014/main" id="{CC2C95E9-AE1A-EC55-88E3-40D5397C98C6}"/>
              </a:ext>
            </a:extLst>
          </p:cNvPr>
          <p:cNvSpPr>
            <a:spLocks noGrp="1"/>
          </p:cNvSpPr>
          <p:nvPr>
            <p:ph type="ftr" sz="quarter" idx="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CBE024E-C01E-A8A2-3B33-E8DAC353EE28}"/>
              </a:ext>
            </a:extLst>
          </p:cNvPr>
          <p:cNvSpPr>
            <a:spLocks noGrp="1"/>
          </p:cNvSpPr>
          <p:nvPr>
            <p:ph type="sldNum" sz="quarter" idx="4"/>
          </p:nvPr>
        </p:nvSpPr>
        <p:spPr/>
        <p:txBody>
          <a:bodyPr/>
          <a:lstStyle/>
          <a:p>
            <a:fld id="{294A09A9-5501-47C1-A89A-A340965A2BE2}" type="slidenum">
              <a:rPr lang="en-US" smtClean="0"/>
              <a:pPr/>
              <a:t>7</a:t>
            </a:fld>
            <a:endParaRPr lang="en-US" dirty="0"/>
          </a:p>
        </p:txBody>
      </p:sp>
      <p:graphicFrame>
        <p:nvGraphicFramePr>
          <p:cNvPr id="10" name="Chart 9">
            <a:extLst>
              <a:ext uri="{FF2B5EF4-FFF2-40B4-BE49-F238E27FC236}">
                <a16:creationId xmlns:a16="http://schemas.microsoft.com/office/drawing/2014/main" id="{D25FB3B5-EC2A-A1E7-1629-AFA294CD9C3E}"/>
              </a:ext>
            </a:extLst>
          </p:cNvPr>
          <p:cNvGraphicFramePr>
            <a:graphicFrameLocks/>
          </p:cNvGraphicFramePr>
          <p:nvPr>
            <p:extLst>
              <p:ext uri="{D42A27DB-BD31-4B8C-83A1-F6EECF244321}">
                <p14:modId xmlns:p14="http://schemas.microsoft.com/office/powerpoint/2010/main" val="2410061162"/>
              </p:ext>
            </p:extLst>
          </p:nvPr>
        </p:nvGraphicFramePr>
        <p:xfrm>
          <a:off x="1254850" y="2127542"/>
          <a:ext cx="9139646" cy="3807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238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44CD-F0E0-64F9-0523-3A98DC701903}"/>
              </a:ext>
            </a:extLst>
          </p:cNvPr>
          <p:cNvSpPr>
            <a:spLocks noGrp="1"/>
          </p:cNvSpPr>
          <p:nvPr>
            <p:ph type="title"/>
          </p:nvPr>
        </p:nvSpPr>
        <p:spPr/>
        <p:txBody>
          <a:bodyPr/>
          <a:lstStyle/>
          <a:p>
            <a:r>
              <a:rPr lang="en-US" dirty="0"/>
              <a:t>Student Intern	</a:t>
            </a:r>
          </a:p>
        </p:txBody>
      </p:sp>
      <p:sp>
        <p:nvSpPr>
          <p:cNvPr id="3" name="Text Placeholder 2">
            <a:extLst>
              <a:ext uri="{FF2B5EF4-FFF2-40B4-BE49-F238E27FC236}">
                <a16:creationId xmlns:a16="http://schemas.microsoft.com/office/drawing/2014/main" id="{9F9F53F9-93EE-B796-1AEC-51AC7C4DBBBE}"/>
              </a:ext>
            </a:extLst>
          </p:cNvPr>
          <p:cNvSpPr>
            <a:spLocks noGrp="1"/>
          </p:cNvSpPr>
          <p:nvPr>
            <p:ph type="body" idx="1"/>
          </p:nvPr>
        </p:nvSpPr>
        <p:spPr/>
        <p:txBody>
          <a:bodyPr/>
          <a:lstStyle/>
          <a:p>
            <a:r>
              <a:rPr lang="en-US" dirty="0"/>
              <a:t>** ENTER IN TAYLORS SUMMARY – LIKE MINE **</a:t>
            </a:r>
          </a:p>
        </p:txBody>
      </p:sp>
      <p:sp>
        <p:nvSpPr>
          <p:cNvPr id="4" name="Date Placeholder 3">
            <a:extLst>
              <a:ext uri="{FF2B5EF4-FFF2-40B4-BE49-F238E27FC236}">
                <a16:creationId xmlns:a16="http://schemas.microsoft.com/office/drawing/2014/main" id="{2656062A-4F32-6C38-9425-9575F70243BC}"/>
              </a:ext>
            </a:extLst>
          </p:cNvPr>
          <p:cNvSpPr>
            <a:spLocks noGrp="1"/>
          </p:cNvSpPr>
          <p:nvPr>
            <p:ph type="dt" sz="half" idx="10"/>
          </p:nvPr>
        </p:nvSpPr>
        <p:spPr/>
        <p:txBody>
          <a:bodyPr/>
          <a:lstStyle/>
          <a:p>
            <a:fld id="{F5592931-05C6-8543-8B6E-A8BD29BD5C2B}" type="datetime1">
              <a:rPr lang="en-US" smtClean="0"/>
              <a:pPr/>
              <a:t>6/4/2025</a:t>
            </a:fld>
            <a:endParaRPr lang="en-US" dirty="0"/>
          </a:p>
        </p:txBody>
      </p:sp>
      <p:sp>
        <p:nvSpPr>
          <p:cNvPr id="5" name="Footer Placeholder 4">
            <a:extLst>
              <a:ext uri="{FF2B5EF4-FFF2-40B4-BE49-F238E27FC236}">
                <a16:creationId xmlns:a16="http://schemas.microsoft.com/office/drawing/2014/main" id="{49131E4F-3040-F730-24D6-34CAE364A59F}"/>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EFCBA84-BF6A-5E79-AF33-8FAA3B51D697}"/>
              </a:ext>
            </a:extLst>
          </p:cNvPr>
          <p:cNvSpPr>
            <a:spLocks noGrp="1"/>
          </p:cNvSpPr>
          <p:nvPr>
            <p:ph type="sldNum" sz="quarter" idx="12"/>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72650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A90F-C4DF-EA71-1B7C-74A269E57668}"/>
              </a:ext>
            </a:extLst>
          </p:cNvPr>
          <p:cNvSpPr>
            <a:spLocks noGrp="1"/>
          </p:cNvSpPr>
          <p:nvPr>
            <p:ph type="title"/>
          </p:nvPr>
        </p:nvSpPr>
        <p:spPr/>
        <p:txBody>
          <a:bodyPr/>
          <a:lstStyle/>
          <a:p>
            <a:r>
              <a:rPr lang="en-US" dirty="0"/>
              <a:t>Main Roles</a:t>
            </a:r>
          </a:p>
        </p:txBody>
      </p:sp>
      <p:sp>
        <p:nvSpPr>
          <p:cNvPr id="3" name="Content Placeholder 2">
            <a:extLst>
              <a:ext uri="{FF2B5EF4-FFF2-40B4-BE49-F238E27FC236}">
                <a16:creationId xmlns:a16="http://schemas.microsoft.com/office/drawing/2014/main" id="{F7EA5714-E5F0-9CFA-4CBB-6FC04FDAFE44}"/>
              </a:ext>
            </a:extLst>
          </p:cNvPr>
          <p:cNvSpPr>
            <a:spLocks noGrp="1"/>
          </p:cNvSpPr>
          <p:nvPr>
            <p:ph idx="1"/>
          </p:nvPr>
        </p:nvSpPr>
        <p:spPr/>
        <p:txBody>
          <a:bodyPr/>
          <a:lstStyle/>
          <a:p>
            <a:pPr marL="457200" indent="-457200">
              <a:buFont typeface="Arial" panose="020B0604020202020204" pitchFamily="34" charset="0"/>
              <a:buChar char="•"/>
            </a:pPr>
            <a:r>
              <a:rPr lang="en-US" dirty="0"/>
              <a:t>Social media management</a:t>
            </a:r>
          </a:p>
          <a:p>
            <a:pPr marL="457200" indent="-457200">
              <a:buFont typeface="Arial" panose="020B0604020202020204" pitchFamily="34" charset="0"/>
              <a:buChar char="•"/>
            </a:pPr>
            <a:r>
              <a:rPr lang="en-US" dirty="0"/>
              <a:t>Assist in Community Outreach Committee</a:t>
            </a:r>
          </a:p>
          <a:p>
            <a:pPr marL="457200" indent="-457200">
              <a:buFont typeface="Arial" panose="020B0604020202020204" pitchFamily="34" charset="0"/>
              <a:buChar char="•"/>
            </a:pPr>
            <a:r>
              <a:rPr lang="en-US" dirty="0"/>
              <a:t>Assist with coordination of outreach events</a:t>
            </a:r>
          </a:p>
        </p:txBody>
      </p:sp>
      <p:sp>
        <p:nvSpPr>
          <p:cNvPr id="4" name="Date Placeholder 3">
            <a:extLst>
              <a:ext uri="{FF2B5EF4-FFF2-40B4-BE49-F238E27FC236}">
                <a16:creationId xmlns:a16="http://schemas.microsoft.com/office/drawing/2014/main" id="{5BCC05DE-3309-1BF8-95F7-C22B35DAC54E}"/>
              </a:ext>
            </a:extLst>
          </p:cNvPr>
          <p:cNvSpPr>
            <a:spLocks noGrp="1"/>
          </p:cNvSpPr>
          <p:nvPr>
            <p:ph type="dt" sz="half" idx="2"/>
          </p:nvPr>
        </p:nvSpPr>
        <p:spPr/>
        <p:txBody>
          <a:bodyPr/>
          <a:lstStyle/>
          <a:p>
            <a:fld id="{DD9C8446-696E-6942-B6C8-CC9CAD0B34E0}" type="datetime1">
              <a:rPr lang="en-US" smtClean="0"/>
              <a:pPr/>
              <a:t>6/4/2025</a:t>
            </a:fld>
            <a:endParaRPr lang="en-US" dirty="0"/>
          </a:p>
        </p:txBody>
      </p:sp>
      <p:sp>
        <p:nvSpPr>
          <p:cNvPr id="6" name="Slide Number Placeholder 5">
            <a:extLst>
              <a:ext uri="{FF2B5EF4-FFF2-40B4-BE49-F238E27FC236}">
                <a16:creationId xmlns:a16="http://schemas.microsoft.com/office/drawing/2014/main" id="{5C8E0394-488B-EC76-6F24-69C3FF4EBFFC}"/>
              </a:ext>
            </a:extLst>
          </p:cNvPr>
          <p:cNvSpPr>
            <a:spLocks noGrp="1"/>
          </p:cNvSpPr>
          <p:nvPr>
            <p:ph type="sldNum" sz="quarter" idx="4"/>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1801787788"/>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008862-597b-44a9-b520-f3fb6a5dde8c" xsi:nil="true"/>
    <lcf76f155ced4ddcb4097134ff3c332f xmlns="9c4acb4d-d418-40a9-a807-eb1131823ec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B96F9AA16AAB4CAD5A84D9948A9248" ma:contentTypeVersion="14" ma:contentTypeDescription="Create a new document." ma:contentTypeScope="" ma:versionID="d87ae79e4a8a10964bf61b1a62840b54">
  <xsd:schema xmlns:xsd="http://www.w3.org/2001/XMLSchema" xmlns:xs="http://www.w3.org/2001/XMLSchema" xmlns:p="http://schemas.microsoft.com/office/2006/metadata/properties" xmlns:ns2="9c4acb4d-d418-40a9-a807-eb1131823ec1" xmlns:ns3="ab008862-597b-44a9-b520-f3fb6a5dde8c" targetNamespace="http://schemas.microsoft.com/office/2006/metadata/properties" ma:root="true" ma:fieldsID="d13a03876cb4983f7ff044fffeac2274" ns2:_="" ns3:_="">
    <xsd:import namespace="9c4acb4d-d418-40a9-a807-eb1131823ec1"/>
    <xsd:import namespace="ab008862-597b-44a9-b520-f3fb6a5dde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acb4d-d418-40a9-a807-eb1131823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c6895b-df98-4dfd-830c-12378c2f7d1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08862-597b-44a9-b520-f3fb6a5dde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d2dce6-34f6-49ea-bb04-dddbc42fdf30}" ma:internalName="TaxCatchAll" ma:showField="CatchAllData" ma:web="ab008862-597b-44a9-b520-f3fb6a5dde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ab008862-597b-44a9-b520-f3fb6a5dde8c"/>
    <ds:schemaRef ds:uri="9c4acb4d-d418-40a9-a807-eb1131823ec1"/>
  </ds:schemaRefs>
</ds:datastoreItem>
</file>

<file path=customXml/itemProps3.xml><?xml version="1.0" encoding="utf-8"?>
<ds:datastoreItem xmlns:ds="http://schemas.openxmlformats.org/officeDocument/2006/customXml" ds:itemID="{D1E6BB49-86D7-41D4-9941-B82B3D07B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acb4d-d418-40a9-a807-eb1131823ec1"/>
    <ds:schemaRef ds:uri="ab008862-597b-44a9-b520-f3fb6a5dde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630</TotalTime>
  <Words>380</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Tenorite</vt:lpstr>
      <vt:lpstr>Office Theme</vt:lpstr>
      <vt:lpstr>PowerPoint Presentation</vt:lpstr>
      <vt:lpstr>Who I am</vt:lpstr>
      <vt:lpstr>History &amp; Goals</vt:lpstr>
      <vt:lpstr>“Greater Pittsburgh Area”</vt:lpstr>
      <vt:lpstr>Grant Goals 2024-2025</vt:lpstr>
      <vt:lpstr>Volunteer Engagement</vt:lpstr>
      <vt:lpstr>Metrics</vt:lpstr>
      <vt:lpstr>Student Intern </vt:lpstr>
      <vt:lpstr>Main Roles</vt:lpstr>
      <vt:lpstr>Social Media Impact</vt:lpstr>
      <vt:lpstr>Metrics</vt:lpstr>
      <vt:lpstr>Ways to get involved</vt:lpstr>
      <vt:lpstr>Join ACIC</vt:lpstr>
      <vt:lpstr>Upcoming Local Conference</vt:lpstr>
      <vt:lpstr>Questions? Feel free to reach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Tale of Two Grants</dc:title>
  <dc:creator>Molly Gatto</dc:creator>
  <cp:lastModifiedBy>Mikaela Glab</cp:lastModifiedBy>
  <cp:revision>12</cp:revision>
  <dcterms:created xsi:type="dcterms:W3CDTF">2023-09-05T19:37:58Z</dcterms:created>
  <dcterms:modified xsi:type="dcterms:W3CDTF">2025-06-04T18:47:07Z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0x01010061B96F9AA16AAB4CAD5A84D9948A9248</vt:lpwstr>
  </property>
  <property fmtid="{D5CDD505-2E9C-101B-9397-08002B2CF9AE}" pid="3" name="MediaServiceImageTags">
    <vt:lpwstr/>
  </property>
</Properties>
</file>